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B6DD-179B-4C16-8CD6-CC07DCED536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72C6-66B6-4274-A375-37644935A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72C6-66B6-4274-A375-37644935A7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8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72C6-66B6-4274-A375-37644935A7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72C6-66B6-4274-A375-37644935A7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2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3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47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8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7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2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6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4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3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3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7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4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9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5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8D9C75-FB28-4C7F-BE2B-FB7A00A31D0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3A8B-43A4-4EE0-9B42-E3B65BFB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47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jf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f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1927" y="198775"/>
            <a:ext cx="8488146" cy="1489165"/>
          </a:xfrm>
        </p:spPr>
        <p:txBody>
          <a:bodyPr/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41300">
                    <a:srgbClr val="FFFFFF">
                      <a:alpha val="89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Комитет финансов и контроля Администрации Тевризского района Омской области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41300">
                  <a:srgbClr val="FFFFFF">
                    <a:alpha val="89000"/>
                  </a:srgb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277578" y="5040108"/>
            <a:ext cx="1715980" cy="16853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79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54603"/>
          <a:stretch/>
        </p:blipFill>
        <p:spPr>
          <a:xfrm>
            <a:off x="788069" y="1983306"/>
            <a:ext cx="3086100" cy="289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2" b="22333"/>
          <a:stretch/>
        </p:blipFill>
        <p:spPr>
          <a:xfrm>
            <a:off x="4695670" y="2674313"/>
            <a:ext cx="2800659" cy="288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8095722" y="1758105"/>
            <a:ext cx="3561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Конкурсный проект в формате 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Telegram-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бота :</a:t>
            </a:r>
          </a:p>
          <a:p>
            <a:endParaRPr lang="ru-RU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TevrFinBot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Исполнение районного бюджета за 2024-2025 годы»</a:t>
            </a:r>
          </a:p>
          <a:p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Номинация:</a:t>
            </a:r>
          </a:p>
          <a:p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«Бюджет и технологии будущего»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8881" y="501926"/>
            <a:ext cx="5703502" cy="4195481"/>
          </a:xfrm>
        </p:spPr>
        <p:txBody>
          <a:bodyPr>
            <a:no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65100">
                    <a:srgbClr val="FFFFFF">
                      <a:alpha val="93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целях предоставления населению актуальной и доступной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65100">
                    <a:srgbClr val="FFFFFF">
                      <a:alpha val="93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информации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65100">
                    <a:srgbClr val="FFFFFF">
                      <a:alpha val="93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 исполнении бюджета Тевризского района за 2024-2025 годы Комитетом финансов и контроля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65100">
                    <a:srgbClr val="FFFFFF">
                      <a:alpha val="93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Администрации Тевризского района Омской области был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65100">
                    <a:srgbClr val="FFFFFF">
                      <a:alpha val="93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разработан чат-бот, который в режиме реального времени отвечает на вопросы об основных показателях бюджета.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" y="111267"/>
            <a:ext cx="3904114" cy="6621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b="5482"/>
          <a:stretch/>
        </p:blipFill>
        <p:spPr>
          <a:xfrm>
            <a:off x="495635" y="288757"/>
            <a:ext cx="3086100" cy="6266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4" b="98125" l="17813" r="80938">
                        <a14:foregroundMark x1="41875" y1="7031" x2="41875" y2="7031"/>
                        <a14:foregroundMark x1="39844" y1="7031" x2="39844" y2="7031"/>
                        <a14:foregroundMark x1="38750" y1="7344" x2="38750" y2="7344"/>
                        <a14:foregroundMark x1="36563" y1="8281" x2="36563" y2="8281"/>
                        <a14:foregroundMark x1="34844" y1="9844" x2="34844" y2="9844"/>
                        <a14:backgroundMark x1="40000" y1="4844" x2="40000" y2="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81" y="2274833"/>
            <a:ext cx="4709428" cy="47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72" y="5842693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3" y="118486"/>
            <a:ext cx="3904114" cy="662102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4938"/>
          <a:stretch/>
        </p:blipFill>
        <p:spPr>
          <a:xfrm>
            <a:off x="639293" y="250587"/>
            <a:ext cx="3009617" cy="628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02977" y="365760"/>
            <a:ext cx="72740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tx1">
                      <a:alpha val="94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Достоинства проекта «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tx1">
                      <a:alpha val="94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TevrFinBot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tx1">
                      <a:alpha val="94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Исполнение районного бюджета за 2024-2025 годы»:</a:t>
            </a:r>
          </a:p>
          <a:p>
            <a:endParaRPr lang="ru-RU" dirty="0" smtClean="0"/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Интуитивно понятный интерфейс</a:t>
            </a:r>
          </a:p>
          <a:p>
            <a:endParaRPr lang="ru-RU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Доступность 24/7: Пользователи могут получать информацию в режиме реального времени</a:t>
            </a:r>
          </a:p>
          <a:p>
            <a:endParaRPr lang="ru-RU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Оперативность: Пользователи могут быстро находить нужные данные, избегая долгих поисков на сайте или в документах</a:t>
            </a:r>
          </a:p>
          <a:p>
            <a:endParaRPr lang="ru-RU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Интерактивность: Возможность получать ответы в формате графиков, диаграмм и фото делает взаимодействие более увлекательным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55"/>
          <a:stretch/>
        </p:blipFill>
        <p:spPr bwMode="auto">
          <a:xfrm>
            <a:off x="10299032" y="5123993"/>
            <a:ext cx="1899786" cy="17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7490" y="512876"/>
            <a:ext cx="7295949" cy="5416286"/>
          </a:xfrm>
          <a:effectLst>
            <a:glow rad="25400">
              <a:schemeClr val="accent1"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tx1">
                      <a:alpha val="94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tx1">
                      <a:alpha val="94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TevrFinBot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tx1">
                      <a:alpha val="94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 содержит следующую информацию:</a:t>
            </a:r>
          </a:p>
          <a:p>
            <a:pPr marL="0" indent="0">
              <a:buNone/>
            </a:pP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Общая информация о Тевризском районе</a:t>
            </a:r>
          </a:p>
          <a:p>
            <a:pPr marL="0" indent="0">
              <a:buNone/>
            </a:pP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Основные параметры исполнения бюджета</a:t>
            </a:r>
          </a:p>
          <a:p>
            <a:pPr marL="0" indent="0">
              <a:buNone/>
            </a:pP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Подробная информация о доходах и расходах бюджета (их структура и динамика)</a:t>
            </a:r>
          </a:p>
          <a:p>
            <a:pPr marL="0" indent="0">
              <a:buNone/>
            </a:pP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Направления расходов бюджетных средств</a:t>
            </a:r>
          </a:p>
          <a:p>
            <a:pPr marL="0" indent="0">
              <a:buNone/>
            </a:pP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Информация об инициативном бюджетировании (определение понятия и реализованные проекты)</a:t>
            </a: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0309"/>
          <a:stretch/>
        </p:blipFill>
        <p:spPr bwMode="auto">
          <a:xfrm flipH="1">
            <a:off x="0" y="3623060"/>
            <a:ext cx="3318929" cy="3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" y="118484"/>
            <a:ext cx="3904114" cy="662102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b="5401"/>
          <a:stretch/>
        </p:blipFill>
        <p:spPr>
          <a:xfrm>
            <a:off x="505559" y="267074"/>
            <a:ext cx="3142416" cy="6327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42" y="118484"/>
            <a:ext cx="3904114" cy="6621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86" y="118484"/>
            <a:ext cx="3904114" cy="6621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" b="5545"/>
          <a:stretch/>
        </p:blipFill>
        <p:spPr>
          <a:xfrm>
            <a:off x="4524229" y="267074"/>
            <a:ext cx="3143541" cy="632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1895"/>
          <a:stretch/>
        </p:blipFill>
        <p:spPr>
          <a:xfrm>
            <a:off x="8544024" y="267073"/>
            <a:ext cx="3017239" cy="6323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Picture background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96" y="5931140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103">
            <a:off x="5968894" y="5970377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985" y="5126950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20" y="452718"/>
            <a:ext cx="3401135" cy="5768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66" y="452718"/>
            <a:ext cx="3401135" cy="576801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 b="5404"/>
          <a:stretch/>
        </p:blipFill>
        <p:spPr>
          <a:xfrm>
            <a:off x="238362" y="535466"/>
            <a:ext cx="2738206" cy="5534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51" y="452718"/>
            <a:ext cx="3401135" cy="5768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b="5491"/>
          <a:stretch/>
        </p:blipFill>
        <p:spPr>
          <a:xfrm>
            <a:off x="3220513" y="535466"/>
            <a:ext cx="2755446" cy="5534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77" y="481610"/>
            <a:ext cx="3401135" cy="5768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5766"/>
          <a:stretch/>
        </p:blipFill>
        <p:spPr>
          <a:xfrm>
            <a:off x="6297101" y="561248"/>
            <a:ext cx="2755446" cy="553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5965"/>
          <a:stretch/>
        </p:blipFill>
        <p:spPr>
          <a:xfrm>
            <a:off x="9286947" y="561248"/>
            <a:ext cx="2755446" cy="5508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Picture background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83">
            <a:off x="1169587" y="5445580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717" flipH="1">
            <a:off x="4716807" y="5437540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83">
            <a:off x="7312588" y="5113777"/>
            <a:ext cx="610226" cy="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46" l="3595" r="95915">
                        <a14:foregroundMark x1="7026" y1="48693" x2="7026" y2="48693"/>
                        <a14:foregroundMark x1="42647" y1="43791" x2="42647" y2="43791"/>
                        <a14:foregroundMark x1="40359" y1="43137" x2="40359" y2="43137"/>
                        <a14:foregroundMark x1="38889" y1="44444" x2="38889" y2="44444"/>
                        <a14:foregroundMark x1="14706" y1="17320" x2="14706" y2="1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9123" y="4057740"/>
            <a:ext cx="5829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13" y="5486400"/>
            <a:ext cx="3022963" cy="1203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6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191</Words>
  <Application>Microsoft Office PowerPoint</Application>
  <PresentationFormat>Широкоэкранный</PresentationFormat>
  <Paragraphs>27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Ион</vt:lpstr>
      <vt:lpstr>Комитет финансов и контроля Администрации Тевризского района 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2026-05-20T05:21:38Z</dcterms:created>
  <dcterms:modified xsi:type="dcterms:W3CDTF">2026-05-21T09:26:42Z</dcterms:modified>
</cp:coreProperties>
</file>