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71" r:id="rId1"/>
  </p:sldMasterIdLst>
  <p:notesMasterIdLst>
    <p:notesMasterId r:id="rId25"/>
  </p:notesMasterIdLst>
  <p:handoutMasterIdLst>
    <p:handoutMasterId r:id="rId26"/>
  </p:handoutMasterIdLst>
  <p:sldIdLst>
    <p:sldId id="422" r:id="rId2"/>
    <p:sldId id="400" r:id="rId3"/>
    <p:sldId id="401" r:id="rId4"/>
    <p:sldId id="402" r:id="rId5"/>
    <p:sldId id="403" r:id="rId6"/>
    <p:sldId id="405" r:id="rId7"/>
    <p:sldId id="404" r:id="rId8"/>
    <p:sldId id="406" r:id="rId9"/>
    <p:sldId id="407" r:id="rId10"/>
    <p:sldId id="410" r:id="rId11"/>
    <p:sldId id="408" r:id="rId12"/>
    <p:sldId id="409" r:id="rId13"/>
    <p:sldId id="411" r:id="rId14"/>
    <p:sldId id="412" r:id="rId15"/>
    <p:sldId id="413" r:id="rId16"/>
    <p:sldId id="414" r:id="rId17"/>
    <p:sldId id="415" r:id="rId18"/>
    <p:sldId id="416" r:id="rId19"/>
    <p:sldId id="417" r:id="rId20"/>
    <p:sldId id="418" r:id="rId21"/>
    <p:sldId id="419" r:id="rId22"/>
    <p:sldId id="420" r:id="rId23"/>
    <p:sldId id="421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912C8C85-51F0-491E-9774-3900AFEF0FD7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27" autoAdjust="0"/>
    <p:restoredTop sz="95928" autoAdjust="0"/>
  </p:normalViewPr>
  <p:slideViewPr>
    <p:cSldViewPr snapToGrid="0">
      <p:cViewPr varScale="1">
        <p:scale>
          <a:sx n="104" d="100"/>
          <a:sy n="104" d="100"/>
        </p:scale>
        <p:origin x="78" y="72"/>
      </p:cViewPr>
      <p:guideLst/>
    </p:cSldViewPr>
  </p:slideViewPr>
  <p:outlineViewPr>
    <p:cViewPr>
      <p:scale>
        <a:sx n="33" d="100"/>
        <a:sy n="33" d="100"/>
      </p:scale>
      <p:origin x="0" y="-390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757"/>
    </p:cViewPr>
  </p:sorterViewPr>
  <p:notesViewPr>
    <p:cSldViewPr snapToGrid="0">
      <p:cViewPr varScale="1">
        <p:scale>
          <a:sx n="83" d="100"/>
          <a:sy n="83" d="100"/>
        </p:scale>
        <p:origin x="3284" y="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8/10/relationships/authors" Target="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654ACDB4-642F-4F82-9C8D-2DC384BF8F2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9ABB06E6-7341-4F07-8285-8B35565B99C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CC4456-0E88-4EB2-8FDA-8240F984B54A}" type="datetimeFigureOut">
              <a:rPr lang="en-US" smtClean="0"/>
              <a:t>6/2/2026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F2C88C94-6E7C-4506-82BE-23DAD04DCE1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5A5C082-911A-46EA-8DF6-A63F9F9E0A6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3086C9-2826-46AE-BD8E-F12CB3F9C8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59103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5E9994-CBF9-4364-B2D1-761774B9F53C}" type="datetimeFigureOut">
              <a:rPr lang="en-US" smtClean="0"/>
              <a:t>6/2/2026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AD0BC5-116C-42CF-8B28-245F66D506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9818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AD0BC5-116C-42CF-8B28-245F66D5066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07409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AD0BC5-116C-42CF-8B28-245F66D5066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30474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6081664B-DDD2-3ADB-3879-44E09CB168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D3F50F7C-A6CA-AF85-7959-F9FCD630B40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FC62B188-FF93-B948-DE65-41D8DB6B36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2BC6BBE-B464-27DA-E0CA-EB6E19BEADD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AD0BC5-116C-42CF-8B28-245F66D50665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683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BB5E5D54-6279-FAFA-5297-F47672C66F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F219C876-85E9-5A3F-086E-39276C1CE21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E5C6C76C-0C8D-D413-3817-62737C5FDF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7E0032B-C6E2-1625-AC13-B7AA639F832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AD0BC5-116C-42CF-8B28-245F66D50665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1447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F404B842-2A2D-6E12-6BF9-C2889FF7E3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F0D7C416-1BCB-CBD0-2297-8E69B5973D0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EDB9FF9F-95BB-6C12-4795-3A95F08642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4FF759B-1F47-1CD0-3D69-93D1059BBA4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AD0BC5-116C-42CF-8B28-245F66D50665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00157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4" Type="http://schemas.openxmlformats.org/officeDocument/2006/relationships/image" Target="../media/image2.png"/><Relationship Id="rId9" Type="http://schemas.openxmlformats.org/officeDocument/2006/relationships/image" Target="../media/image8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xmlns="" id="{3E68AC08-60AB-59E0-DA8F-498C9F26A03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37393" t="46146"/>
          <a:stretch>
            <a:fillRect/>
          </a:stretch>
        </p:blipFill>
        <p:spPr>
          <a:xfrm rot="10431885">
            <a:off x="8397863" y="4155450"/>
            <a:ext cx="3961007" cy="2910382"/>
          </a:xfrm>
          <a:custGeom>
            <a:avLst/>
            <a:gdLst>
              <a:gd name="connsiteX0" fmla="*/ 0 w 3961007"/>
              <a:gd name="connsiteY0" fmla="*/ 2910382 h 2910382"/>
              <a:gd name="connsiteX1" fmla="*/ 312841 w 3961007"/>
              <a:gd name="connsiteY1" fmla="*/ 0 h 2910382"/>
              <a:gd name="connsiteX2" fmla="*/ 3961007 w 3961007"/>
              <a:gd name="connsiteY2" fmla="*/ 392147 h 2910382"/>
              <a:gd name="connsiteX3" fmla="*/ 3961007 w 3961007"/>
              <a:gd name="connsiteY3" fmla="*/ 2910382 h 2910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61007" h="2910382">
                <a:moveTo>
                  <a:pt x="0" y="2910382"/>
                </a:moveTo>
                <a:lnTo>
                  <a:pt x="312841" y="0"/>
                </a:lnTo>
                <a:lnTo>
                  <a:pt x="3961007" y="392147"/>
                </a:lnTo>
                <a:lnTo>
                  <a:pt x="3961007" y="2910382"/>
                </a:lnTo>
                <a:close/>
              </a:path>
            </a:pathLst>
          </a:cu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xmlns="" id="{2CCAAD79-0F28-E27E-3415-F91C82E2B7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3130" r="12599" b="51253"/>
          <a:stretch>
            <a:fillRect/>
          </a:stretch>
        </p:blipFill>
        <p:spPr>
          <a:xfrm rot="13235627">
            <a:off x="6807312" y="-837779"/>
            <a:ext cx="7519564" cy="3715398"/>
          </a:xfrm>
          <a:custGeom>
            <a:avLst/>
            <a:gdLst>
              <a:gd name="connsiteX0" fmla="*/ 7519564 w 7519564"/>
              <a:gd name="connsiteY0" fmla="*/ 0 h 3715398"/>
              <a:gd name="connsiteX1" fmla="*/ 3183782 w 7519564"/>
              <a:gd name="connsiteY1" fmla="*/ 3715398 h 3715398"/>
              <a:gd name="connsiteX2" fmla="*/ 0 w 7519564"/>
              <a:gd name="connsiteY2" fmla="*/ 0 h 3715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19564" h="3715398">
                <a:moveTo>
                  <a:pt x="7519564" y="0"/>
                </a:moveTo>
                <a:lnTo>
                  <a:pt x="3183782" y="3715398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xmlns="" id="{841BBD38-60F1-DEF8-CA7D-5DB3E2D5EF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 t="80069"/>
          <a:stretch>
            <a:fillRect/>
          </a:stretch>
        </p:blipFill>
        <p:spPr>
          <a:xfrm rot="10800000">
            <a:off x="-238765" y="5718856"/>
            <a:ext cx="7493958" cy="1151336"/>
          </a:xfrm>
          <a:custGeom>
            <a:avLst/>
            <a:gdLst>
              <a:gd name="connsiteX0" fmla="*/ 7493958 w 7493958"/>
              <a:gd name="connsiteY0" fmla="*/ 1151336 h 1151336"/>
              <a:gd name="connsiteX1" fmla="*/ 0 w 7493958"/>
              <a:gd name="connsiteY1" fmla="*/ 1151336 h 1151336"/>
              <a:gd name="connsiteX2" fmla="*/ 0 w 7493958"/>
              <a:gd name="connsiteY2" fmla="*/ 0 h 1151336"/>
              <a:gd name="connsiteX3" fmla="*/ 7493958 w 7493958"/>
              <a:gd name="connsiteY3" fmla="*/ 0 h 1151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93958" h="1151336">
                <a:moveTo>
                  <a:pt x="7493958" y="1151336"/>
                </a:moveTo>
                <a:lnTo>
                  <a:pt x="0" y="1151336"/>
                </a:lnTo>
                <a:lnTo>
                  <a:pt x="0" y="0"/>
                </a:lnTo>
                <a:lnTo>
                  <a:pt x="7493958" y="0"/>
                </a:lnTo>
                <a:close/>
              </a:path>
            </a:pathLst>
          </a:cu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xmlns="" id="{CEE6B663-76A9-99E3-003F-54C0C9C759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 r="22607" b="41886"/>
          <a:stretch>
            <a:fillRect/>
          </a:stretch>
        </p:blipFill>
        <p:spPr>
          <a:xfrm rot="7076154">
            <a:off x="-2918822" y="602036"/>
            <a:ext cx="7976987" cy="4617239"/>
          </a:xfrm>
          <a:custGeom>
            <a:avLst/>
            <a:gdLst>
              <a:gd name="connsiteX0" fmla="*/ 0 w 7976987"/>
              <a:gd name="connsiteY0" fmla="*/ 999998 h 4617239"/>
              <a:gd name="connsiteX1" fmla="*/ 0 w 7976987"/>
              <a:gd name="connsiteY1" fmla="*/ 0 h 4617239"/>
              <a:gd name="connsiteX2" fmla="*/ 7232280 w 7976987"/>
              <a:gd name="connsiteY2" fmla="*/ 0 h 4617239"/>
              <a:gd name="connsiteX3" fmla="*/ 7976987 w 7976987"/>
              <a:gd name="connsiteY3" fmla="*/ 1404379 h 4617239"/>
              <a:gd name="connsiteX4" fmla="*/ 1918134 w 7976987"/>
              <a:gd name="connsiteY4" fmla="*/ 4617239 h 4617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76987" h="4617239">
                <a:moveTo>
                  <a:pt x="0" y="999998"/>
                </a:moveTo>
                <a:lnTo>
                  <a:pt x="0" y="0"/>
                </a:lnTo>
                <a:lnTo>
                  <a:pt x="7232280" y="0"/>
                </a:lnTo>
                <a:lnTo>
                  <a:pt x="7976987" y="1404379"/>
                </a:lnTo>
                <a:lnTo>
                  <a:pt x="1918134" y="4617239"/>
                </a:lnTo>
                <a:close/>
              </a:path>
            </a:pathLst>
          </a:custGeom>
        </p:spPr>
      </p:pic>
      <p:sp>
        <p:nvSpPr>
          <p:cNvPr id="10" name="Freeform 8">
            <a:extLst>
              <a:ext uri="{FF2B5EF4-FFF2-40B4-BE49-F238E27FC236}">
                <a16:creationId xmlns:a16="http://schemas.microsoft.com/office/drawing/2014/main" xmlns="" id="{94A85E6B-D9D6-122C-BE65-44FDAEAF051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567895" y="0"/>
            <a:ext cx="2938406" cy="614238"/>
          </a:xfrm>
          <a:custGeom>
            <a:avLst/>
            <a:gdLst>
              <a:gd name="connsiteX0" fmla="*/ 0 w 2938406"/>
              <a:gd name="connsiteY0" fmla="*/ 0 h 614238"/>
              <a:gd name="connsiteX1" fmla="*/ 2938406 w 2938406"/>
              <a:gd name="connsiteY1" fmla="*/ 0 h 614238"/>
              <a:gd name="connsiteX2" fmla="*/ 2930135 w 2938406"/>
              <a:gd name="connsiteY2" fmla="*/ 9100 h 614238"/>
              <a:gd name="connsiteX3" fmla="*/ 1469203 w 2938406"/>
              <a:gd name="connsiteY3" fmla="*/ 614238 h 614238"/>
              <a:gd name="connsiteX4" fmla="*/ 8271 w 2938406"/>
              <a:gd name="connsiteY4" fmla="*/ 9100 h 614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38406" h="614238">
                <a:moveTo>
                  <a:pt x="0" y="0"/>
                </a:moveTo>
                <a:lnTo>
                  <a:pt x="2938406" y="0"/>
                </a:lnTo>
                <a:lnTo>
                  <a:pt x="2930135" y="9100"/>
                </a:lnTo>
                <a:cubicBezTo>
                  <a:pt x="2556250" y="382985"/>
                  <a:pt x="2039733" y="614238"/>
                  <a:pt x="1469203" y="614238"/>
                </a:cubicBezTo>
                <a:cubicBezTo>
                  <a:pt x="898674" y="614238"/>
                  <a:pt x="382156" y="382985"/>
                  <a:pt x="8271" y="91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2" name="Block Arc 11">
            <a:extLst>
              <a:ext uri="{FF2B5EF4-FFF2-40B4-BE49-F238E27FC236}">
                <a16:creationId xmlns:a16="http://schemas.microsoft.com/office/drawing/2014/main" xmlns="" id="{F0363563-C230-8255-8A77-C6F5DC02E11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 rot="10800000">
            <a:off x="5921979" y="188942"/>
            <a:ext cx="348041" cy="348041"/>
          </a:xfrm>
          <a:prstGeom prst="blockArc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73C76131-1AAA-1028-5EA8-E8A5703C39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5924" y="1463040"/>
            <a:ext cx="10360152" cy="4471416"/>
          </a:xfrm>
        </p:spPr>
        <p:txBody>
          <a:bodyPr>
            <a:noAutofit/>
          </a:bodyPr>
          <a:lstStyle>
            <a:lvl1pPr algn="ctr">
              <a:lnSpc>
                <a:spcPct val="75000"/>
              </a:lnSpc>
              <a:defRPr sz="4800" cap="all" spc="6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423761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+ Image 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xmlns="" id="{0FBD2995-6344-0C11-3D12-6B4C7A5F228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5921979" y="834643"/>
            <a:ext cx="556898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Block Arc 8">
            <a:extLst>
              <a:ext uri="{FF2B5EF4-FFF2-40B4-BE49-F238E27FC236}">
                <a16:creationId xmlns:a16="http://schemas.microsoft.com/office/drawing/2014/main" xmlns="" id="{1CA7618C-E262-114D-F36B-190A5C994B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 rot="10800000">
            <a:off x="5921979" y="188942"/>
            <a:ext cx="348041" cy="348041"/>
          </a:xfrm>
          <a:prstGeom prst="blockArc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xmlns="" id="{A49B6E6B-2A0F-CE8A-E5C4-DD990D43D3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9372" y="536984"/>
            <a:ext cx="4987598" cy="1794590"/>
          </a:xfrm>
          <a:prstGeom prst="rect">
            <a:avLst/>
          </a:prstGeom>
        </p:spPr>
        <p:txBody>
          <a:bodyPr vert="horz" lIns="0" tIns="45720" rIns="91440" bIns="45720" rtlCol="0" anchor="t">
            <a:noAutofit/>
          </a:bodyPr>
          <a:lstStyle>
            <a:lvl1pPr>
              <a:defRPr sz="3200" spc="3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xmlns="" id="{C2F7C452-F8B7-9780-039C-30CEF6E838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594050" y="155448"/>
            <a:ext cx="4164972" cy="471672"/>
          </a:xfrm>
          <a:prstGeom prst="rect">
            <a:avLst/>
          </a:prstGeom>
        </p:spPr>
        <p:txBody>
          <a:bodyPr vert="horz" lIns="0" tIns="45720" rIns="91440" bIns="45720" rtlCol="0" anchor="b"/>
          <a:lstStyle>
            <a:lvl1pPr algn="r">
              <a:defRPr sz="1200" spc="3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xmlns="" id="{DCA2FC66-19AF-2F4C-EFFA-F968C93546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42921" y="155448"/>
            <a:ext cx="348039" cy="471672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b="1" i="0">
                <a:solidFill>
                  <a:schemeClr val="bg1"/>
                </a:solidFill>
                <a:latin typeface="+mn-lt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xmlns="" id="{6ED64F80-2CCD-28E9-12D1-CFA0E295299B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96488" y="2377875"/>
            <a:ext cx="4627866" cy="4300717"/>
          </a:xfrm>
        </p:spPr>
        <p:txBody>
          <a:bodyPr lIns="0" tIns="0">
            <a:normAutofit/>
          </a:bodyPr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2000"/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1800"/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1600"/>
            </a:lvl3pPr>
            <a:lvl4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1400"/>
            </a:lvl4pPr>
            <a:lvl5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14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xmlns="" id="{B8B70107-5AE5-7117-0F14-6BF9DD30CBF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916613" y="835025"/>
            <a:ext cx="5575300" cy="6030913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784570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20">
            <a:extLst>
              <a:ext uri="{FF2B5EF4-FFF2-40B4-BE49-F238E27FC236}">
                <a16:creationId xmlns:a16="http://schemas.microsoft.com/office/drawing/2014/main" xmlns="" id="{F6276F98-083C-C436-D4E0-BB6B1D61783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3810562"/>
            <a:ext cx="3505512" cy="3047438"/>
          </a:xfrm>
          <a:custGeom>
            <a:avLst/>
            <a:gdLst>
              <a:gd name="connsiteX0" fmla="*/ 140070 w 3505512"/>
              <a:gd name="connsiteY0" fmla="*/ 84 h 3047438"/>
              <a:gd name="connsiteX1" fmla="*/ 378078 w 3505512"/>
              <a:gd name="connsiteY1" fmla="*/ 26868 h 3047438"/>
              <a:gd name="connsiteX2" fmla="*/ 2124544 w 3505512"/>
              <a:gd name="connsiteY2" fmla="*/ 1868599 h 3047438"/>
              <a:gd name="connsiteX3" fmla="*/ 3503411 w 3505512"/>
              <a:gd name="connsiteY3" fmla="*/ 3038169 h 3047438"/>
              <a:gd name="connsiteX4" fmla="*/ 3505512 w 3505512"/>
              <a:gd name="connsiteY4" fmla="*/ 3047438 h 3047438"/>
              <a:gd name="connsiteX5" fmla="*/ 0 w 3505512"/>
              <a:gd name="connsiteY5" fmla="*/ 3047438 h 3047438"/>
              <a:gd name="connsiteX6" fmla="*/ 0 w 3505512"/>
              <a:gd name="connsiteY6" fmla="*/ 9356 h 3047438"/>
              <a:gd name="connsiteX7" fmla="*/ 32906 w 3505512"/>
              <a:gd name="connsiteY7" fmla="*/ 4358 h 3047438"/>
              <a:gd name="connsiteX8" fmla="*/ 140070 w 3505512"/>
              <a:gd name="connsiteY8" fmla="*/ 84 h 3047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05512" h="3047438">
                <a:moveTo>
                  <a:pt x="140070" y="84"/>
                </a:moveTo>
                <a:cubicBezTo>
                  <a:pt x="214085" y="1007"/>
                  <a:pt x="293301" y="9629"/>
                  <a:pt x="378078" y="26868"/>
                </a:cubicBezTo>
                <a:cubicBezTo>
                  <a:pt x="1074806" y="168586"/>
                  <a:pt x="1202169" y="1352919"/>
                  <a:pt x="2124544" y="1868599"/>
                </a:cubicBezTo>
                <a:cubicBezTo>
                  <a:pt x="2570800" y="2118122"/>
                  <a:pt x="3301901" y="2354692"/>
                  <a:pt x="3503411" y="3038169"/>
                </a:cubicBezTo>
                <a:lnTo>
                  <a:pt x="3505512" y="3047438"/>
                </a:lnTo>
                <a:lnTo>
                  <a:pt x="0" y="3047438"/>
                </a:lnTo>
                <a:lnTo>
                  <a:pt x="0" y="9356"/>
                </a:lnTo>
                <a:lnTo>
                  <a:pt x="32906" y="4358"/>
                </a:lnTo>
                <a:cubicBezTo>
                  <a:pt x="67357" y="1086"/>
                  <a:pt x="103063" y="-377"/>
                  <a:pt x="140070" y="84"/>
                </a:cubicBezTo>
                <a:close/>
              </a:path>
            </a:pathLst>
          </a:custGeom>
          <a:solidFill>
            <a:schemeClr val="accent5"/>
          </a:solidFill>
          <a:ln w="2225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xmlns="" id="{0FBD2995-6344-0C11-3D12-6B4C7A5F228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5921979" y="834643"/>
            <a:ext cx="556898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Block Arc 8">
            <a:extLst>
              <a:ext uri="{FF2B5EF4-FFF2-40B4-BE49-F238E27FC236}">
                <a16:creationId xmlns:a16="http://schemas.microsoft.com/office/drawing/2014/main" xmlns="" id="{1CA7618C-E262-114D-F36B-190A5C994B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 rot="10800000">
            <a:off x="5921979" y="188942"/>
            <a:ext cx="348041" cy="348041"/>
          </a:xfrm>
          <a:prstGeom prst="blockArc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xmlns="" id="{A49B6E6B-2A0F-CE8A-E5C4-DD990D43D3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9372" y="536983"/>
            <a:ext cx="4987598" cy="1806163"/>
          </a:xfrm>
          <a:prstGeom prst="rect">
            <a:avLst/>
          </a:prstGeom>
        </p:spPr>
        <p:txBody>
          <a:bodyPr vert="horz" lIns="0" tIns="45720" rIns="91440" bIns="45720" rtlCol="0" anchor="t">
            <a:noAutofit/>
          </a:bodyPr>
          <a:lstStyle>
            <a:lvl1pPr>
              <a:defRPr sz="3200" spc="3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xmlns="" id="{C2F7C452-F8B7-9780-039C-30CEF6E838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594050" y="155448"/>
            <a:ext cx="4164972" cy="471672"/>
          </a:xfrm>
          <a:prstGeom prst="rect">
            <a:avLst/>
          </a:prstGeom>
        </p:spPr>
        <p:txBody>
          <a:bodyPr vert="horz" lIns="0" tIns="45720" rIns="91440" bIns="45720" rtlCol="0" anchor="b"/>
          <a:lstStyle>
            <a:lvl1pPr algn="r">
              <a:defRPr sz="1200" spc="3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xmlns="" id="{DCA2FC66-19AF-2F4C-EFFA-F968C93546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42921" y="155448"/>
            <a:ext cx="348039" cy="471672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b="1" i="0">
                <a:solidFill>
                  <a:schemeClr val="bg1"/>
                </a:solidFill>
                <a:latin typeface="+mn-lt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xmlns="" id="{6ED64F80-2CCD-28E9-12D1-CFA0E295299B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2687333" y="2377871"/>
            <a:ext cx="4292202" cy="435940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None/>
              <a:defRPr sz="2000"/>
            </a:lvl1pPr>
            <a:lvl2pPr marL="457200" indent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None/>
              <a:defRPr sz="1800"/>
            </a:lvl2pPr>
            <a:lvl3pPr marL="914400" indent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None/>
              <a:defRPr sz="1600"/>
            </a:lvl3pPr>
            <a:lvl4pPr marL="1371600" indent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None/>
              <a:defRPr sz="1400"/>
            </a:lvl4pPr>
            <a:lvl5pPr marL="1828800" indent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None/>
              <a:defRPr sz="14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0">
            <a:extLst>
              <a:ext uri="{FF2B5EF4-FFF2-40B4-BE49-F238E27FC236}">
                <a16:creationId xmlns:a16="http://schemas.microsoft.com/office/drawing/2014/main" xmlns="" id="{CB9E0096-D944-5245-13D4-92814D4D59C7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7318385" y="2377871"/>
            <a:ext cx="4172575" cy="435940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None/>
              <a:defRPr sz="2000"/>
            </a:lvl1pPr>
            <a:lvl2pPr marL="457200" indent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None/>
              <a:defRPr sz="1800"/>
            </a:lvl2pPr>
            <a:lvl3pPr marL="914400" indent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None/>
              <a:defRPr sz="1600"/>
            </a:lvl3pPr>
            <a:lvl4pPr marL="1371600" indent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None/>
              <a:defRPr sz="1400"/>
            </a:lvl4pPr>
            <a:lvl5pPr marL="1828800" indent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None/>
              <a:defRPr sz="14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9265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+ Tab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xmlns="" id="{0FBD2995-6344-0C11-3D12-6B4C7A5F228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5921979" y="834643"/>
            <a:ext cx="556898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Block Arc 8">
            <a:extLst>
              <a:ext uri="{FF2B5EF4-FFF2-40B4-BE49-F238E27FC236}">
                <a16:creationId xmlns:a16="http://schemas.microsoft.com/office/drawing/2014/main" xmlns="" id="{1CA7618C-E262-114D-F36B-190A5C994B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 rot="10800000">
            <a:off x="5921979" y="188942"/>
            <a:ext cx="348041" cy="348041"/>
          </a:xfrm>
          <a:prstGeom prst="blockArc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xmlns="" id="{A49B6E6B-2A0F-CE8A-E5C4-DD990D43D3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9372" y="536983"/>
            <a:ext cx="4987598" cy="1806163"/>
          </a:xfrm>
          <a:prstGeom prst="rect">
            <a:avLst/>
          </a:prstGeom>
        </p:spPr>
        <p:txBody>
          <a:bodyPr vert="horz" lIns="0" tIns="45720" rIns="91440" bIns="45720" rtlCol="0" anchor="t">
            <a:noAutofit/>
          </a:bodyPr>
          <a:lstStyle>
            <a:lvl1pPr>
              <a:defRPr sz="3200" spc="3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xmlns="" id="{C2F7C452-F8B7-9780-039C-30CEF6E838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594050" y="155448"/>
            <a:ext cx="4164972" cy="471672"/>
          </a:xfrm>
          <a:prstGeom prst="rect">
            <a:avLst/>
          </a:prstGeom>
        </p:spPr>
        <p:txBody>
          <a:bodyPr vert="horz" lIns="0" tIns="45720" rIns="91440" bIns="45720" rtlCol="0" anchor="b"/>
          <a:lstStyle>
            <a:lvl1pPr algn="r">
              <a:defRPr sz="1200" spc="3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xmlns="" id="{DCA2FC66-19AF-2F4C-EFFA-F968C93546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42921" y="155448"/>
            <a:ext cx="348039" cy="471672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b="1" i="0">
                <a:solidFill>
                  <a:schemeClr val="bg1"/>
                </a:solidFill>
                <a:latin typeface="+mn-lt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xmlns="" id="{6ED64F80-2CCD-28E9-12D1-CFA0E295299B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80323" y="2366300"/>
            <a:ext cx="3536078" cy="3588330"/>
          </a:xfrm>
        </p:spPr>
        <p:txBody>
          <a:bodyPr>
            <a:normAutofit/>
          </a:bodyPr>
          <a:lstStyle>
            <a:lvl1pPr marL="228600" indent="-2286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/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/>
            </a:lvl2pPr>
            <a:lvl3pPr marL="1200150" indent="-28575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/>
            </a:lvl3pPr>
            <a:lvl4pPr marL="1657350" indent="-28575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/>
            </a:lvl4pPr>
            <a:lvl5pPr marL="2114550" indent="-28575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able Placeholder 11">
            <a:extLst>
              <a:ext uri="{FF2B5EF4-FFF2-40B4-BE49-F238E27FC236}">
                <a16:creationId xmlns:a16="http://schemas.microsoft.com/office/drawing/2014/main" xmlns="" id="{23945778-2B6F-930D-51C8-417685BC4E19}"/>
              </a:ext>
            </a:extLst>
          </p:cNvPr>
          <p:cNvSpPr>
            <a:spLocks noGrp="1"/>
          </p:cNvSpPr>
          <p:nvPr>
            <p:ph type="tbl" sz="quarter" idx="11"/>
          </p:nvPr>
        </p:nvSpPr>
        <p:spPr>
          <a:xfrm>
            <a:off x="4673600" y="2366300"/>
            <a:ext cx="6816725" cy="358775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12536270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xmlns="" id="{0FBD2995-6344-0C11-3D12-6B4C7A5F228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5921979" y="834643"/>
            <a:ext cx="556898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Block Arc 8">
            <a:extLst>
              <a:ext uri="{FF2B5EF4-FFF2-40B4-BE49-F238E27FC236}">
                <a16:creationId xmlns:a16="http://schemas.microsoft.com/office/drawing/2014/main" xmlns="" id="{1CA7618C-E262-114D-F36B-190A5C994B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 rot="10800000">
            <a:off x="5921979" y="188942"/>
            <a:ext cx="348041" cy="348041"/>
          </a:xfrm>
          <a:prstGeom prst="blockArc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xmlns="" id="{A49B6E6B-2A0F-CE8A-E5C4-DD990D43D3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9372" y="536983"/>
            <a:ext cx="4987598" cy="1806163"/>
          </a:xfrm>
          <a:prstGeom prst="rect">
            <a:avLst/>
          </a:prstGeom>
        </p:spPr>
        <p:txBody>
          <a:bodyPr vert="horz" lIns="0" tIns="45720" rIns="91440" bIns="45720" rtlCol="0" anchor="t">
            <a:noAutofit/>
          </a:bodyPr>
          <a:lstStyle>
            <a:lvl1pPr>
              <a:defRPr sz="3200" spc="3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xmlns="" id="{C2F7C452-F8B7-9780-039C-30CEF6E838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594050" y="155448"/>
            <a:ext cx="4164972" cy="471672"/>
          </a:xfrm>
          <a:prstGeom prst="rect">
            <a:avLst/>
          </a:prstGeom>
        </p:spPr>
        <p:txBody>
          <a:bodyPr vert="horz" lIns="0" tIns="45720" rIns="91440" bIns="45720" rtlCol="0" anchor="b"/>
          <a:lstStyle>
            <a:lvl1pPr algn="r">
              <a:defRPr sz="1200" spc="3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xmlns="" id="{DCA2FC66-19AF-2F4C-EFFA-F968C93546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42921" y="155448"/>
            <a:ext cx="348039" cy="471672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b="1" i="0">
                <a:solidFill>
                  <a:schemeClr val="bg1"/>
                </a:solidFill>
                <a:latin typeface="+mn-lt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able Placeholder 11">
            <a:extLst>
              <a:ext uri="{FF2B5EF4-FFF2-40B4-BE49-F238E27FC236}">
                <a16:creationId xmlns:a16="http://schemas.microsoft.com/office/drawing/2014/main" xmlns="" id="{23945778-2B6F-930D-51C8-417685BC4E19}"/>
              </a:ext>
            </a:extLst>
          </p:cNvPr>
          <p:cNvSpPr>
            <a:spLocks noGrp="1"/>
          </p:cNvSpPr>
          <p:nvPr>
            <p:ph type="tbl" sz="quarter" idx="11"/>
          </p:nvPr>
        </p:nvSpPr>
        <p:spPr>
          <a:xfrm>
            <a:off x="698376" y="2366300"/>
            <a:ext cx="10791949" cy="358775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12998164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xmlns="" id="{690D34EE-F9DA-E443-4A73-7A028CD1DC77}"/>
              </a:ext>
            </a:extLst>
          </p:cNvPr>
          <p:cNvSpPr/>
          <p:nvPr userDrawn="1"/>
        </p:nvSpPr>
        <p:spPr>
          <a:xfrm>
            <a:off x="6576005" y="6244034"/>
            <a:ext cx="5128931" cy="613967"/>
          </a:xfrm>
          <a:custGeom>
            <a:avLst/>
            <a:gdLst>
              <a:gd name="connsiteX0" fmla="*/ 4291965 w 5128931"/>
              <a:gd name="connsiteY0" fmla="*/ 60 h 613967"/>
              <a:gd name="connsiteX1" fmla="*/ 4666198 w 5128931"/>
              <a:gd name="connsiteY1" fmla="*/ 89254 h 613967"/>
              <a:gd name="connsiteX2" fmla="*/ 5101197 w 5128931"/>
              <a:gd name="connsiteY2" fmla="*/ 537690 h 613967"/>
              <a:gd name="connsiteX3" fmla="*/ 5128931 w 5128931"/>
              <a:gd name="connsiteY3" fmla="*/ 613967 h 613967"/>
              <a:gd name="connsiteX4" fmla="*/ 0 w 5128931"/>
              <a:gd name="connsiteY4" fmla="*/ 613967 h 613967"/>
              <a:gd name="connsiteX5" fmla="*/ 15614 w 5128931"/>
              <a:gd name="connsiteY5" fmla="*/ 593375 h 613967"/>
              <a:gd name="connsiteX6" fmla="*/ 81739 w 5128931"/>
              <a:gd name="connsiteY6" fmla="*/ 517786 h 613967"/>
              <a:gd name="connsiteX7" fmla="*/ 2139708 w 5128931"/>
              <a:gd name="connsiteY7" fmla="*/ 331996 h 613967"/>
              <a:gd name="connsiteX8" fmla="*/ 4291965 w 5128931"/>
              <a:gd name="connsiteY8" fmla="*/ 60 h 613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28931" h="613967">
                <a:moveTo>
                  <a:pt x="4291965" y="60"/>
                </a:moveTo>
                <a:cubicBezTo>
                  <a:pt x="4425259" y="-1390"/>
                  <a:pt x="4550210" y="23536"/>
                  <a:pt x="4666198" y="89254"/>
                </a:cubicBezTo>
                <a:cubicBezTo>
                  <a:pt x="4891999" y="217207"/>
                  <a:pt x="5029133" y="370815"/>
                  <a:pt x="5101197" y="537690"/>
                </a:cubicBezTo>
                <a:lnTo>
                  <a:pt x="5128931" y="613967"/>
                </a:lnTo>
                <a:lnTo>
                  <a:pt x="0" y="613967"/>
                </a:lnTo>
                <a:lnTo>
                  <a:pt x="15614" y="593375"/>
                </a:lnTo>
                <a:cubicBezTo>
                  <a:pt x="37505" y="566465"/>
                  <a:pt x="59606" y="541212"/>
                  <a:pt x="81739" y="517786"/>
                </a:cubicBezTo>
                <a:cubicBezTo>
                  <a:pt x="726324" y="-164414"/>
                  <a:pt x="1567784" y="212292"/>
                  <a:pt x="2139708" y="331996"/>
                </a:cubicBezTo>
                <a:cubicBezTo>
                  <a:pt x="2980088" y="507931"/>
                  <a:pt x="3714356" y="6344"/>
                  <a:pt x="4291965" y="60"/>
                </a:cubicBezTo>
                <a:close/>
              </a:path>
            </a:pathLst>
          </a:custGeom>
          <a:solidFill>
            <a:schemeClr val="accent1"/>
          </a:solidFill>
          <a:ln w="2373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xmlns="" id="{DBA1AC28-AEBA-F273-D81B-DCB3F7595C06}"/>
              </a:ext>
            </a:extLst>
          </p:cNvPr>
          <p:cNvSpPr/>
          <p:nvPr userDrawn="1"/>
        </p:nvSpPr>
        <p:spPr>
          <a:xfrm>
            <a:off x="11450906" y="3547173"/>
            <a:ext cx="741094" cy="3164819"/>
          </a:xfrm>
          <a:custGeom>
            <a:avLst/>
            <a:gdLst>
              <a:gd name="connsiteX0" fmla="*/ 741094 w 741094"/>
              <a:gd name="connsiteY0" fmla="*/ 0 h 3164819"/>
              <a:gd name="connsiteX1" fmla="*/ 741094 w 741094"/>
              <a:gd name="connsiteY1" fmla="*/ 3164819 h 3164819"/>
              <a:gd name="connsiteX2" fmla="*/ 696311 w 741094"/>
              <a:gd name="connsiteY2" fmla="*/ 3128887 h 3164819"/>
              <a:gd name="connsiteX3" fmla="*/ 66029 w 741094"/>
              <a:gd name="connsiteY3" fmla="*/ 2098526 h 3164819"/>
              <a:gd name="connsiteX4" fmla="*/ 659081 w 741094"/>
              <a:gd name="connsiteY4" fmla="*/ 69283 h 3164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1094" h="3164819">
                <a:moveTo>
                  <a:pt x="741094" y="0"/>
                </a:moveTo>
                <a:lnTo>
                  <a:pt x="741094" y="3164819"/>
                </a:lnTo>
                <a:lnTo>
                  <a:pt x="696311" y="3128887"/>
                </a:lnTo>
                <a:cubicBezTo>
                  <a:pt x="398216" y="2865259"/>
                  <a:pt x="172941" y="2512853"/>
                  <a:pt x="66029" y="2098526"/>
                </a:cubicBezTo>
                <a:cubicBezTo>
                  <a:pt x="-129976" y="1338929"/>
                  <a:pt x="122879" y="568970"/>
                  <a:pt x="659081" y="6928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/>
          </a:p>
        </p:txBody>
      </p:sp>
      <p:sp>
        <p:nvSpPr>
          <p:cNvPr id="11" name="Block Arc 10">
            <a:extLst>
              <a:ext uri="{FF2B5EF4-FFF2-40B4-BE49-F238E27FC236}">
                <a16:creationId xmlns:a16="http://schemas.microsoft.com/office/drawing/2014/main" xmlns="" id="{BEF5AD5C-8D5B-14F6-F688-592B022821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 rot="10800000">
            <a:off x="5921979" y="188942"/>
            <a:ext cx="348041" cy="348041"/>
          </a:xfrm>
          <a:prstGeom prst="blockArc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63343CA5-4CA0-41D9-7ED0-D8D9D96A1D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914400"/>
            <a:ext cx="10360152" cy="3657600"/>
          </a:xfrm>
        </p:spPr>
        <p:txBody>
          <a:bodyPr anchor="b">
            <a:noAutofit/>
          </a:bodyPr>
          <a:lstStyle>
            <a:lvl1pPr algn="ctr">
              <a:lnSpc>
                <a:spcPct val="75000"/>
              </a:lnSpc>
              <a:defRPr sz="5400" cap="all" spc="6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xmlns="" id="{FFB058F7-2BE2-A189-1B03-F472C5510883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630363" y="5006113"/>
            <a:ext cx="8931275" cy="1720850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/>
            </a:lvl1pPr>
            <a:lvl2pPr marL="457200" indent="0" algn="ctr">
              <a:spcBef>
                <a:spcPts val="0"/>
              </a:spcBef>
              <a:buNone/>
              <a:defRPr/>
            </a:lvl2pPr>
            <a:lvl3pPr marL="914400" indent="0" algn="ctr">
              <a:spcBef>
                <a:spcPts val="0"/>
              </a:spcBef>
              <a:buNone/>
              <a:defRPr/>
            </a:lvl3pPr>
            <a:lvl4pPr marL="1371600" indent="0" algn="ctr">
              <a:spcBef>
                <a:spcPts val="0"/>
              </a:spcBef>
              <a:buNone/>
              <a:defRPr/>
            </a:lvl4pPr>
            <a:lvl5pPr marL="1828800" indent="0" algn="ctr">
              <a:spcBef>
                <a:spcPts val="0"/>
              </a:spcBef>
              <a:buNone/>
              <a:defRPr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xmlns="" id="{74DA6858-F008-49D8-3E6E-18FE1289121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61920" b="49138"/>
          <a:stretch>
            <a:fillRect/>
          </a:stretch>
        </p:blipFill>
        <p:spPr>
          <a:xfrm rot="10800000" flipH="1" flipV="1">
            <a:off x="-9638" y="3945640"/>
            <a:ext cx="2853725" cy="2938093"/>
          </a:xfrm>
          <a:custGeom>
            <a:avLst/>
            <a:gdLst>
              <a:gd name="connsiteX0" fmla="*/ 0 w 2853725"/>
              <a:gd name="connsiteY0" fmla="*/ 0 h 2938093"/>
              <a:gd name="connsiteX1" fmla="*/ 2853725 w 2853725"/>
              <a:gd name="connsiteY1" fmla="*/ 0 h 2938093"/>
              <a:gd name="connsiteX2" fmla="*/ 2853725 w 2853725"/>
              <a:gd name="connsiteY2" fmla="*/ 2938093 h 2938093"/>
              <a:gd name="connsiteX3" fmla="*/ 0 w 2853725"/>
              <a:gd name="connsiteY3" fmla="*/ 2938093 h 2938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3725" h="2938093">
                <a:moveTo>
                  <a:pt x="0" y="0"/>
                </a:moveTo>
                <a:lnTo>
                  <a:pt x="2853725" y="0"/>
                </a:lnTo>
                <a:lnTo>
                  <a:pt x="2853725" y="2938093"/>
                </a:lnTo>
                <a:lnTo>
                  <a:pt x="0" y="2938093"/>
                </a:lnTo>
                <a:close/>
              </a:path>
            </a:pathLst>
          </a:custGeom>
        </p:spPr>
      </p:pic>
      <p:sp>
        <p:nvSpPr>
          <p:cNvPr id="19" name="Freeform: Shape 18">
            <a:extLst>
              <a:ext uri="{FF2B5EF4-FFF2-40B4-BE49-F238E27FC236}">
                <a16:creationId xmlns:a16="http://schemas.microsoft.com/office/drawing/2014/main" xmlns="" id="{AD697063-5A37-7E43-799C-8864FD42BAAC}"/>
              </a:ext>
            </a:extLst>
          </p:cNvPr>
          <p:cNvSpPr/>
          <p:nvPr userDrawn="1"/>
        </p:nvSpPr>
        <p:spPr>
          <a:xfrm>
            <a:off x="9063204" y="0"/>
            <a:ext cx="3128797" cy="2679752"/>
          </a:xfrm>
          <a:custGeom>
            <a:avLst/>
            <a:gdLst>
              <a:gd name="connsiteX0" fmla="*/ 3128797 w 3128797"/>
              <a:gd name="connsiteY0" fmla="*/ 879358 h 2679752"/>
              <a:gd name="connsiteX1" fmla="*/ 3128797 w 3128797"/>
              <a:gd name="connsiteY1" fmla="*/ 2679752 h 2679752"/>
              <a:gd name="connsiteX2" fmla="*/ 3059267 w 3128797"/>
              <a:gd name="connsiteY2" fmla="*/ 2608151 h 2679752"/>
              <a:gd name="connsiteX3" fmla="*/ 2764395 w 3128797"/>
              <a:gd name="connsiteY3" fmla="*/ 1724021 h 2679752"/>
              <a:gd name="connsiteX4" fmla="*/ 3093998 w 3128797"/>
              <a:gd name="connsiteY4" fmla="*/ 985035 h 2679752"/>
              <a:gd name="connsiteX5" fmla="*/ 0 w 3128797"/>
              <a:gd name="connsiteY5" fmla="*/ 0 h 2679752"/>
              <a:gd name="connsiteX6" fmla="*/ 3128797 w 3128797"/>
              <a:gd name="connsiteY6" fmla="*/ 0 h 2679752"/>
              <a:gd name="connsiteX7" fmla="*/ 3128797 w 3128797"/>
              <a:gd name="connsiteY7" fmla="*/ 550788 h 2679752"/>
              <a:gd name="connsiteX8" fmla="*/ 3123603 w 3128797"/>
              <a:gd name="connsiteY8" fmla="*/ 534564 h 2679752"/>
              <a:gd name="connsiteX9" fmla="*/ 1737201 w 3128797"/>
              <a:gd name="connsiteY9" fmla="*/ 374784 h 2679752"/>
              <a:gd name="connsiteX10" fmla="*/ 534991 w 3128797"/>
              <a:gd name="connsiteY10" fmla="*/ 378865 h 2679752"/>
              <a:gd name="connsiteX11" fmla="*/ 147047 w 3128797"/>
              <a:gd name="connsiteY11" fmla="*/ 143968 h 2679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128797" h="2679752">
                <a:moveTo>
                  <a:pt x="3128797" y="879358"/>
                </a:moveTo>
                <a:lnTo>
                  <a:pt x="3128797" y="2679752"/>
                </a:lnTo>
                <a:lnTo>
                  <a:pt x="3059267" y="2608151"/>
                </a:lnTo>
                <a:cubicBezTo>
                  <a:pt x="2845801" y="2364562"/>
                  <a:pt x="2737482" y="2047511"/>
                  <a:pt x="2764395" y="1724021"/>
                </a:cubicBezTo>
                <a:cubicBezTo>
                  <a:pt x="2789869" y="1485736"/>
                  <a:pt x="2988975" y="1235917"/>
                  <a:pt x="3093998" y="985035"/>
                </a:cubicBezTo>
                <a:close/>
                <a:moveTo>
                  <a:pt x="0" y="0"/>
                </a:moveTo>
                <a:lnTo>
                  <a:pt x="3128797" y="0"/>
                </a:lnTo>
                <a:lnTo>
                  <a:pt x="3128797" y="550788"/>
                </a:lnTo>
                <a:lnTo>
                  <a:pt x="3123603" y="534564"/>
                </a:lnTo>
                <a:cubicBezTo>
                  <a:pt x="2933666" y="80785"/>
                  <a:pt x="2078477" y="268334"/>
                  <a:pt x="1737201" y="374784"/>
                </a:cubicBezTo>
                <a:cubicBezTo>
                  <a:pt x="1414305" y="472235"/>
                  <a:pt x="872573" y="510694"/>
                  <a:pt x="534991" y="378865"/>
                </a:cubicBezTo>
                <a:cubicBezTo>
                  <a:pt x="393838" y="323373"/>
                  <a:pt x="264165" y="243263"/>
                  <a:pt x="147047" y="143968"/>
                </a:cubicBezTo>
                <a:close/>
              </a:path>
            </a:pathLst>
          </a:custGeom>
          <a:solidFill>
            <a:schemeClr val="accent3"/>
          </a:solidFill>
          <a:ln w="4025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xmlns="" id="{A8CB1A0F-CA1C-711E-F4D9-F402746EC55D}"/>
              </a:ext>
            </a:extLst>
          </p:cNvPr>
          <p:cNvSpPr/>
          <p:nvPr userDrawn="1"/>
        </p:nvSpPr>
        <p:spPr>
          <a:xfrm>
            <a:off x="-9637" y="1"/>
            <a:ext cx="2617625" cy="3478627"/>
          </a:xfrm>
          <a:custGeom>
            <a:avLst/>
            <a:gdLst>
              <a:gd name="connsiteX0" fmla="*/ 0 w 2617625"/>
              <a:gd name="connsiteY0" fmla="*/ 0 h 3478627"/>
              <a:gd name="connsiteX1" fmla="*/ 2617625 w 2617625"/>
              <a:gd name="connsiteY1" fmla="*/ 0 h 3478627"/>
              <a:gd name="connsiteX2" fmla="*/ 2553291 w 2617625"/>
              <a:gd name="connsiteY2" fmla="*/ 101454 h 3478627"/>
              <a:gd name="connsiteX3" fmla="*/ 1240549 w 2617625"/>
              <a:gd name="connsiteY3" fmla="*/ 958722 h 3478627"/>
              <a:gd name="connsiteX4" fmla="*/ 955351 w 2617625"/>
              <a:gd name="connsiteY4" fmla="*/ 1199055 h 3478627"/>
              <a:gd name="connsiteX5" fmla="*/ 600934 w 2617625"/>
              <a:gd name="connsiteY5" fmla="*/ 1984701 h 3478627"/>
              <a:gd name="connsiteX6" fmla="*/ 38433 w 2617625"/>
              <a:gd name="connsiteY6" fmla="*/ 3435524 h 3478627"/>
              <a:gd name="connsiteX7" fmla="*/ 0 w 2617625"/>
              <a:gd name="connsiteY7" fmla="*/ 3478627 h 3478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17625" h="3478627">
                <a:moveTo>
                  <a:pt x="0" y="0"/>
                </a:moveTo>
                <a:lnTo>
                  <a:pt x="2617625" y="0"/>
                </a:lnTo>
                <a:lnTo>
                  <a:pt x="2553291" y="101454"/>
                </a:lnTo>
                <a:cubicBezTo>
                  <a:pt x="2193600" y="596780"/>
                  <a:pt x="1511980" y="777778"/>
                  <a:pt x="1240549" y="958722"/>
                </a:cubicBezTo>
                <a:cubicBezTo>
                  <a:pt x="1133381" y="1026274"/>
                  <a:pt x="1037426" y="1107134"/>
                  <a:pt x="955351" y="1199055"/>
                </a:cubicBezTo>
                <a:cubicBezTo>
                  <a:pt x="758369" y="1419663"/>
                  <a:pt x="648207" y="1608072"/>
                  <a:pt x="600934" y="1984701"/>
                </a:cubicBezTo>
                <a:cubicBezTo>
                  <a:pt x="539729" y="2480023"/>
                  <a:pt x="361052" y="3033377"/>
                  <a:pt x="38433" y="3435524"/>
                </a:cubicBezTo>
                <a:lnTo>
                  <a:pt x="0" y="3478627"/>
                </a:lnTo>
                <a:close/>
              </a:path>
            </a:pathLst>
          </a:custGeom>
          <a:solidFill>
            <a:schemeClr val="accent5"/>
          </a:solidFill>
          <a:ln w="2518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7179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xmlns="" id="{0FBD2995-6344-0C11-3D12-6B4C7A5F228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5921979" y="834643"/>
            <a:ext cx="556898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Block Arc 8">
            <a:extLst>
              <a:ext uri="{FF2B5EF4-FFF2-40B4-BE49-F238E27FC236}">
                <a16:creationId xmlns:a16="http://schemas.microsoft.com/office/drawing/2014/main" xmlns="" id="{1CA7618C-E262-114D-F36B-190A5C994B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 rot="10800000">
            <a:off x="5921979" y="188942"/>
            <a:ext cx="348041" cy="348041"/>
          </a:xfrm>
          <a:prstGeom prst="blockArc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xmlns="" id="{A49B6E6B-2A0F-CE8A-E5C4-DD990D43D3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0322" y="536376"/>
            <a:ext cx="4987598" cy="2133085"/>
          </a:xfrm>
          <a:prstGeom prst="rect">
            <a:avLst/>
          </a:prstGeom>
        </p:spPr>
        <p:txBody>
          <a:bodyPr vert="horz" lIns="0" tIns="45720" rIns="91440" bIns="45720" rtlCol="0" anchor="t">
            <a:noAutofit/>
          </a:bodyPr>
          <a:lstStyle>
            <a:lvl1pPr>
              <a:defRPr sz="3200" spc="3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xmlns="" id="{C2F7C452-F8B7-9780-039C-30CEF6E838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594050" y="155448"/>
            <a:ext cx="4164972" cy="471672"/>
          </a:xfrm>
          <a:prstGeom prst="rect">
            <a:avLst/>
          </a:prstGeom>
        </p:spPr>
        <p:txBody>
          <a:bodyPr vert="horz" lIns="0" tIns="45720" rIns="91440" bIns="45720" rtlCol="0" anchor="b"/>
          <a:lstStyle>
            <a:lvl1pPr algn="r">
              <a:defRPr sz="1200" spc="3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xmlns="" id="{DCA2FC66-19AF-2F4C-EFFA-F968C93546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42921" y="155448"/>
            <a:ext cx="348039" cy="471672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b="1" i="0">
                <a:solidFill>
                  <a:schemeClr val="bg1"/>
                </a:solidFill>
                <a:latin typeface="+mn-lt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05597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4183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lock Arc 8">
            <a:extLst>
              <a:ext uri="{FF2B5EF4-FFF2-40B4-BE49-F238E27FC236}">
                <a16:creationId xmlns:a16="http://schemas.microsoft.com/office/drawing/2014/main" xmlns="" id="{1CA7618C-E262-114D-F36B-190A5C994B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 rot="10800000">
            <a:off x="5921979" y="188942"/>
            <a:ext cx="348041" cy="348041"/>
          </a:xfrm>
          <a:prstGeom prst="blockArc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Freeform: Shape 11">
            <a:extLst>
              <a:ext uri="{FF2B5EF4-FFF2-40B4-BE49-F238E27FC236}">
                <a16:creationId xmlns:a16="http://schemas.microsoft.com/office/drawing/2014/main" xmlns="" id="{5E99B326-A023-FA69-54A8-41EDB12763C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" y="2304754"/>
            <a:ext cx="2954761" cy="4553246"/>
          </a:xfrm>
          <a:custGeom>
            <a:avLst/>
            <a:gdLst>
              <a:gd name="connsiteX0" fmla="*/ 0 w 2954761"/>
              <a:gd name="connsiteY0" fmla="*/ 0 h 4553246"/>
              <a:gd name="connsiteX1" fmla="*/ 117233 w 2954761"/>
              <a:gd name="connsiteY1" fmla="*/ 82668 h 4553246"/>
              <a:gd name="connsiteX2" fmla="*/ 730843 w 2954761"/>
              <a:gd name="connsiteY2" fmla="*/ 1827598 h 4553246"/>
              <a:gd name="connsiteX3" fmla="*/ 868972 w 2954761"/>
              <a:gd name="connsiteY3" fmla="*/ 2174038 h 4553246"/>
              <a:gd name="connsiteX4" fmla="*/ 1502761 w 2954761"/>
              <a:gd name="connsiteY4" fmla="*/ 2758135 h 4553246"/>
              <a:gd name="connsiteX5" fmla="*/ 2954466 w 2954761"/>
              <a:gd name="connsiteY5" fmla="*/ 4460522 h 4553246"/>
              <a:gd name="connsiteX6" fmla="*/ 2954761 w 2954761"/>
              <a:gd name="connsiteY6" fmla="*/ 4553246 h 4553246"/>
              <a:gd name="connsiteX7" fmla="*/ 0 w 2954761"/>
              <a:gd name="connsiteY7" fmla="*/ 4553246 h 4553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54761" h="4553246">
                <a:moveTo>
                  <a:pt x="0" y="0"/>
                </a:moveTo>
                <a:lnTo>
                  <a:pt x="117233" y="82668"/>
                </a:lnTo>
                <a:cubicBezTo>
                  <a:pt x="705921" y="563578"/>
                  <a:pt x="630379" y="1460513"/>
                  <a:pt x="730843" y="1827598"/>
                </a:cubicBezTo>
                <a:cubicBezTo>
                  <a:pt x="761151" y="1950602"/>
                  <a:pt x="807625" y="2067161"/>
                  <a:pt x="868972" y="2174038"/>
                </a:cubicBezTo>
                <a:cubicBezTo>
                  <a:pt x="1016204" y="2430540"/>
                  <a:pt x="1160257" y="2594499"/>
                  <a:pt x="1502761" y="2758135"/>
                </a:cubicBezTo>
                <a:cubicBezTo>
                  <a:pt x="2178883" y="3079569"/>
                  <a:pt x="2895559" y="3693004"/>
                  <a:pt x="2954466" y="4460522"/>
                </a:cubicBezTo>
                <a:lnTo>
                  <a:pt x="2954761" y="4553246"/>
                </a:lnTo>
                <a:lnTo>
                  <a:pt x="0" y="4553246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27236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xmlns="" id="{A49B6E6B-2A0F-CE8A-E5C4-DD990D43D3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9372" y="589144"/>
            <a:ext cx="10781428" cy="1037138"/>
          </a:xfrm>
          <a:prstGeom prst="rect">
            <a:avLst/>
          </a:prstGeom>
        </p:spPr>
        <p:txBody>
          <a:bodyPr vert="horz" lIns="0" tIns="45720" rIns="91440" bIns="45720" rtlCol="0" anchor="b">
            <a:noAutofit/>
          </a:bodyPr>
          <a:lstStyle>
            <a:lvl1pPr>
              <a:defRPr sz="2800" b="1" cap="all" spc="3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xmlns="" id="{6ED64F80-2CCD-28E9-12D1-CFA0E295299B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062319" y="1908580"/>
            <a:ext cx="8418481" cy="479860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2000"/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1800"/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1600"/>
            </a:lvl3pPr>
            <a:lvl4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1400"/>
            </a:lvl4pPr>
            <a:lvl5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14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51105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11">
            <a:extLst>
              <a:ext uri="{FF2B5EF4-FFF2-40B4-BE49-F238E27FC236}">
                <a16:creationId xmlns:a16="http://schemas.microsoft.com/office/drawing/2014/main" xmlns="" id="{ACDE134D-DD43-3620-325A-4A99219D883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4413576"/>
            <a:ext cx="2600243" cy="2444424"/>
          </a:xfrm>
          <a:custGeom>
            <a:avLst/>
            <a:gdLst>
              <a:gd name="connsiteX0" fmla="*/ 458924 w 2600243"/>
              <a:gd name="connsiteY0" fmla="*/ 637 h 2444424"/>
              <a:gd name="connsiteX1" fmla="*/ 562733 w 2600243"/>
              <a:gd name="connsiteY1" fmla="*/ 8107 h 2444424"/>
              <a:gd name="connsiteX2" fmla="*/ 1359862 w 2600243"/>
              <a:gd name="connsiteY2" fmla="*/ 869200 h 2444424"/>
              <a:gd name="connsiteX3" fmla="*/ 1443944 w 2600243"/>
              <a:gd name="connsiteY3" fmla="*/ 1395455 h 2444424"/>
              <a:gd name="connsiteX4" fmla="*/ 1892284 w 2600243"/>
              <a:gd name="connsiteY4" fmla="*/ 1603510 h 2444424"/>
              <a:gd name="connsiteX5" fmla="*/ 2589282 w 2600243"/>
              <a:gd name="connsiteY5" fmla="*/ 2338245 h 2444424"/>
              <a:gd name="connsiteX6" fmla="*/ 2600243 w 2600243"/>
              <a:gd name="connsiteY6" fmla="*/ 2444424 h 2444424"/>
              <a:gd name="connsiteX7" fmla="*/ 0 w 2600243"/>
              <a:gd name="connsiteY7" fmla="*/ 2444424 h 2444424"/>
              <a:gd name="connsiteX8" fmla="*/ 0 w 2600243"/>
              <a:gd name="connsiteY8" fmla="*/ 70818 h 2444424"/>
              <a:gd name="connsiteX9" fmla="*/ 49869 w 2600243"/>
              <a:gd name="connsiteY9" fmla="*/ 53717 h 2444424"/>
              <a:gd name="connsiteX10" fmla="*/ 458924 w 2600243"/>
              <a:gd name="connsiteY10" fmla="*/ 637 h 2444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00243" h="2444424">
                <a:moveTo>
                  <a:pt x="458924" y="637"/>
                </a:moveTo>
                <a:cubicBezTo>
                  <a:pt x="493548" y="1725"/>
                  <a:pt x="528182" y="4210"/>
                  <a:pt x="562733" y="8107"/>
                </a:cubicBezTo>
                <a:cubicBezTo>
                  <a:pt x="1012449" y="72734"/>
                  <a:pt x="1311790" y="431204"/>
                  <a:pt x="1359862" y="869200"/>
                </a:cubicBezTo>
                <a:cubicBezTo>
                  <a:pt x="1377560" y="1029024"/>
                  <a:pt x="1339048" y="1256941"/>
                  <a:pt x="1443944" y="1395455"/>
                </a:cubicBezTo>
                <a:cubicBezTo>
                  <a:pt x="1541160" y="1521546"/>
                  <a:pt x="1747337" y="1549218"/>
                  <a:pt x="1892284" y="1603510"/>
                </a:cubicBezTo>
                <a:cubicBezTo>
                  <a:pt x="2201784" y="1722676"/>
                  <a:pt x="2528982" y="2001668"/>
                  <a:pt x="2589282" y="2338245"/>
                </a:cubicBezTo>
                <a:lnTo>
                  <a:pt x="2600243" y="2444424"/>
                </a:lnTo>
                <a:lnTo>
                  <a:pt x="0" y="2444424"/>
                </a:lnTo>
                <a:lnTo>
                  <a:pt x="0" y="70818"/>
                </a:lnTo>
                <a:lnTo>
                  <a:pt x="49869" y="53717"/>
                </a:lnTo>
                <a:cubicBezTo>
                  <a:pt x="182087" y="14283"/>
                  <a:pt x="320427" y="-3717"/>
                  <a:pt x="458924" y="637"/>
                </a:cubicBezTo>
                <a:close/>
              </a:path>
            </a:pathLst>
          </a:custGeom>
          <a:solidFill>
            <a:schemeClr val="accent6"/>
          </a:solidFill>
          <a:ln w="12762" cap="flat">
            <a:noFill/>
            <a:prstDash val="solid"/>
            <a:miter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" name="Block Arc 8">
            <a:extLst>
              <a:ext uri="{FF2B5EF4-FFF2-40B4-BE49-F238E27FC236}">
                <a16:creationId xmlns:a16="http://schemas.microsoft.com/office/drawing/2014/main" xmlns="" id="{1CA7618C-E262-114D-F36B-190A5C994B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 rot="10800000">
            <a:off x="5921979" y="188942"/>
            <a:ext cx="348041" cy="348041"/>
          </a:xfrm>
          <a:prstGeom prst="blockArc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xmlns="" id="{A49B6E6B-2A0F-CE8A-E5C4-DD990D43D3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9372" y="687334"/>
            <a:ext cx="10781428" cy="1061686"/>
          </a:xfrm>
          <a:prstGeom prst="rect">
            <a:avLst/>
          </a:prstGeom>
        </p:spPr>
        <p:txBody>
          <a:bodyPr vert="horz" lIns="0" tIns="45720" rIns="91440" bIns="45720" rtlCol="0" anchor="b">
            <a:noAutofit/>
          </a:bodyPr>
          <a:lstStyle>
            <a:lvl1pPr>
              <a:defRPr sz="2800" b="1" cap="all" spc="3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xmlns="" id="{6ED64F80-2CCD-28E9-12D1-CFA0E295299B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2652607" y="2282932"/>
            <a:ext cx="8828193" cy="441962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2000"/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1800"/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1600"/>
            </a:lvl3pPr>
            <a:lvl4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1400"/>
            </a:lvl4pPr>
            <a:lvl5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14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73309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22">
            <a:extLst>
              <a:ext uri="{FF2B5EF4-FFF2-40B4-BE49-F238E27FC236}">
                <a16:creationId xmlns:a16="http://schemas.microsoft.com/office/drawing/2014/main" xmlns="" id="{0FA877A3-B2AE-5C65-DE20-D16387871BE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8906392" y="4720062"/>
            <a:ext cx="3285608" cy="2137938"/>
          </a:xfrm>
          <a:custGeom>
            <a:avLst/>
            <a:gdLst>
              <a:gd name="connsiteX0" fmla="*/ 3285608 w 3285608"/>
              <a:gd name="connsiteY0" fmla="*/ 0 h 2137938"/>
              <a:gd name="connsiteX1" fmla="*/ 3285608 w 3285608"/>
              <a:gd name="connsiteY1" fmla="*/ 2137938 h 2137938"/>
              <a:gd name="connsiteX2" fmla="*/ 0 w 3285608"/>
              <a:gd name="connsiteY2" fmla="*/ 2137938 h 2137938"/>
              <a:gd name="connsiteX3" fmla="*/ 53213 w 3285608"/>
              <a:gd name="connsiteY3" fmla="*/ 2070398 h 2137938"/>
              <a:gd name="connsiteX4" fmla="*/ 1464698 w 3285608"/>
              <a:gd name="connsiteY4" fmla="*/ 1425184 h 2137938"/>
              <a:gd name="connsiteX5" fmla="*/ 3278751 w 3285608"/>
              <a:gd name="connsiteY5" fmla="*/ 2109 h 2137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85608" h="2137938">
                <a:moveTo>
                  <a:pt x="3285608" y="0"/>
                </a:moveTo>
                <a:lnTo>
                  <a:pt x="3285608" y="2137938"/>
                </a:lnTo>
                <a:lnTo>
                  <a:pt x="0" y="2137938"/>
                </a:lnTo>
                <a:lnTo>
                  <a:pt x="53213" y="2070398"/>
                </a:lnTo>
                <a:cubicBezTo>
                  <a:pt x="428518" y="1649846"/>
                  <a:pt x="1048414" y="1562150"/>
                  <a:pt x="1464698" y="1425184"/>
                </a:cubicBezTo>
                <a:cubicBezTo>
                  <a:pt x="2343037" y="1136242"/>
                  <a:pt x="2721555" y="228637"/>
                  <a:pt x="3278751" y="2109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2124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Block Arc 8">
            <a:extLst>
              <a:ext uri="{FF2B5EF4-FFF2-40B4-BE49-F238E27FC236}">
                <a16:creationId xmlns:a16="http://schemas.microsoft.com/office/drawing/2014/main" xmlns="" id="{1CA7618C-E262-114D-F36B-190A5C994B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 rot="10800000">
            <a:off x="5921979" y="188942"/>
            <a:ext cx="348041" cy="348041"/>
          </a:xfrm>
          <a:prstGeom prst="blockArc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xmlns="" id="{A49B6E6B-2A0F-CE8A-E5C4-DD990D43D3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9372" y="641312"/>
            <a:ext cx="11095230" cy="1353185"/>
          </a:xfrm>
          <a:prstGeom prst="rect">
            <a:avLst/>
          </a:prstGeom>
        </p:spPr>
        <p:txBody>
          <a:bodyPr vert="horz" lIns="0" tIns="45720" rIns="91440" bIns="45720" rtlCol="0" anchor="b">
            <a:noAutofit/>
          </a:bodyPr>
          <a:lstStyle>
            <a:lvl1pPr>
              <a:defRPr sz="2800" b="1" spc="3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xmlns="" id="{6ED64F80-2CCD-28E9-12D1-CFA0E295299B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703472" y="2178604"/>
            <a:ext cx="5566547" cy="4558669"/>
          </a:xfrm>
        </p:spPr>
        <p:txBody>
          <a:bodyPr>
            <a:normAutofit/>
          </a:bodyPr>
          <a:lstStyle>
            <a:lvl1pPr marL="512064" indent="-512064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1pPr>
            <a:lvl2pPr marL="800100" indent="-512064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+mj-lt"/>
              <a:buAutoNum type="arabicPeriod"/>
              <a:defRPr sz="2000"/>
            </a:lvl2pPr>
            <a:lvl3pPr marL="1257300" indent="-512064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+mj-lt"/>
              <a:buAutoNum type="arabicPeriod"/>
              <a:defRPr sz="2000"/>
            </a:lvl3pPr>
            <a:lvl4pPr marL="1714500" indent="-512064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+mj-lt"/>
              <a:buAutoNum type="arabicPeriod"/>
              <a:defRPr sz="2000"/>
            </a:lvl4pPr>
            <a:lvl5pPr marL="2171700" indent="-512064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+mj-lt"/>
              <a:buAutoNum type="arabicPeriod"/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0">
            <a:extLst>
              <a:ext uri="{FF2B5EF4-FFF2-40B4-BE49-F238E27FC236}">
                <a16:creationId xmlns:a16="http://schemas.microsoft.com/office/drawing/2014/main" xmlns="" id="{CB9E0096-D944-5245-13D4-92814D4D59C7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676961" y="2178604"/>
            <a:ext cx="5117641" cy="455866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None/>
              <a:defRPr sz="2000" b="1"/>
            </a:lvl1pPr>
            <a:lvl2pPr marL="457200" indent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None/>
              <a:defRPr sz="2000" b="1"/>
            </a:lvl2pPr>
            <a:lvl3pPr marL="914400" indent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None/>
              <a:defRPr sz="2000" b="1"/>
            </a:lvl3pPr>
            <a:lvl4pPr marL="1371600" indent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None/>
              <a:defRPr sz="2000" b="1"/>
            </a:lvl4pPr>
            <a:lvl5pPr marL="1828800" indent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None/>
              <a:defRPr sz="2000" b="1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60614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lumns 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22">
            <a:extLst>
              <a:ext uri="{FF2B5EF4-FFF2-40B4-BE49-F238E27FC236}">
                <a16:creationId xmlns:a16="http://schemas.microsoft.com/office/drawing/2014/main" xmlns="" id="{0FA877A3-B2AE-5C65-DE20-D16387871BE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8906392" y="4720062"/>
            <a:ext cx="3285608" cy="2137938"/>
          </a:xfrm>
          <a:custGeom>
            <a:avLst/>
            <a:gdLst>
              <a:gd name="connsiteX0" fmla="*/ 3285608 w 3285608"/>
              <a:gd name="connsiteY0" fmla="*/ 0 h 2137938"/>
              <a:gd name="connsiteX1" fmla="*/ 3285608 w 3285608"/>
              <a:gd name="connsiteY1" fmla="*/ 2137938 h 2137938"/>
              <a:gd name="connsiteX2" fmla="*/ 0 w 3285608"/>
              <a:gd name="connsiteY2" fmla="*/ 2137938 h 2137938"/>
              <a:gd name="connsiteX3" fmla="*/ 53213 w 3285608"/>
              <a:gd name="connsiteY3" fmla="*/ 2070398 h 2137938"/>
              <a:gd name="connsiteX4" fmla="*/ 1464698 w 3285608"/>
              <a:gd name="connsiteY4" fmla="*/ 1425184 h 2137938"/>
              <a:gd name="connsiteX5" fmla="*/ 3278751 w 3285608"/>
              <a:gd name="connsiteY5" fmla="*/ 2109 h 2137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85608" h="2137938">
                <a:moveTo>
                  <a:pt x="3285608" y="0"/>
                </a:moveTo>
                <a:lnTo>
                  <a:pt x="3285608" y="2137938"/>
                </a:lnTo>
                <a:lnTo>
                  <a:pt x="0" y="2137938"/>
                </a:lnTo>
                <a:lnTo>
                  <a:pt x="53213" y="2070398"/>
                </a:lnTo>
                <a:cubicBezTo>
                  <a:pt x="428518" y="1649846"/>
                  <a:pt x="1048414" y="1562150"/>
                  <a:pt x="1464698" y="1425184"/>
                </a:cubicBezTo>
                <a:cubicBezTo>
                  <a:pt x="2343037" y="1136242"/>
                  <a:pt x="2721555" y="228637"/>
                  <a:pt x="3278751" y="2109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2124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Block Arc 8">
            <a:extLst>
              <a:ext uri="{FF2B5EF4-FFF2-40B4-BE49-F238E27FC236}">
                <a16:creationId xmlns:a16="http://schemas.microsoft.com/office/drawing/2014/main" xmlns="" id="{1CA7618C-E262-114D-F36B-190A5C994B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 rot="10800000">
            <a:off x="5921979" y="188942"/>
            <a:ext cx="348041" cy="348041"/>
          </a:xfrm>
          <a:prstGeom prst="blockArc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xmlns="" id="{A49B6E6B-2A0F-CE8A-E5C4-DD990D43D3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9372" y="641312"/>
            <a:ext cx="11095230" cy="1353185"/>
          </a:xfrm>
          <a:prstGeom prst="rect">
            <a:avLst/>
          </a:prstGeom>
        </p:spPr>
        <p:txBody>
          <a:bodyPr vert="horz" lIns="0" tIns="45720" rIns="91440" bIns="45720" rtlCol="0" anchor="b">
            <a:noAutofit/>
          </a:bodyPr>
          <a:lstStyle>
            <a:lvl1pPr>
              <a:defRPr sz="2800" b="1" spc="3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Content Placeholder 10">
            <a:extLst>
              <a:ext uri="{FF2B5EF4-FFF2-40B4-BE49-F238E27FC236}">
                <a16:creationId xmlns:a16="http://schemas.microsoft.com/office/drawing/2014/main" xmlns="" id="{CB9E0096-D944-5245-13D4-92814D4D59C7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99373" y="2178604"/>
            <a:ext cx="11095230" cy="455866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None/>
              <a:defRPr sz="2000"/>
            </a:lvl1pPr>
            <a:lvl2pPr marL="457200" indent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None/>
              <a:defRPr sz="2000"/>
            </a:lvl2pPr>
            <a:lvl3pPr marL="914400" indent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None/>
              <a:defRPr sz="2000"/>
            </a:lvl3pPr>
            <a:lvl4pPr marL="1371600" indent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None/>
              <a:defRPr sz="2000"/>
            </a:lvl4pPr>
            <a:lvl5pPr marL="1828800" indent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None/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89202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+ Title + Content 1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19">
            <a:extLst>
              <a:ext uri="{FF2B5EF4-FFF2-40B4-BE49-F238E27FC236}">
                <a16:creationId xmlns:a16="http://schemas.microsoft.com/office/drawing/2014/main" xmlns="" id="{30948FD6-EB3A-E209-9FB2-BA50C6FFA81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1"/>
            <a:ext cx="3385345" cy="492455"/>
          </a:xfrm>
          <a:custGeom>
            <a:avLst/>
            <a:gdLst>
              <a:gd name="connsiteX0" fmla="*/ 0 w 3385345"/>
              <a:gd name="connsiteY0" fmla="*/ 0 h 492455"/>
              <a:gd name="connsiteX1" fmla="*/ 3385345 w 3385345"/>
              <a:gd name="connsiteY1" fmla="*/ 0 h 492455"/>
              <a:gd name="connsiteX2" fmla="*/ 3348503 w 3385345"/>
              <a:gd name="connsiteY2" fmla="*/ 44581 h 492455"/>
              <a:gd name="connsiteX3" fmla="*/ 967215 w 3385345"/>
              <a:gd name="connsiteY3" fmla="*/ 241508 h 492455"/>
              <a:gd name="connsiteX4" fmla="*/ 108843 w 3385345"/>
              <a:gd name="connsiteY4" fmla="*/ 163732 h 492455"/>
              <a:gd name="connsiteX5" fmla="*/ 0 w 3385345"/>
              <a:gd name="connsiteY5" fmla="*/ 195744 h 492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85345" h="492455">
                <a:moveTo>
                  <a:pt x="0" y="0"/>
                </a:moveTo>
                <a:lnTo>
                  <a:pt x="3385345" y="0"/>
                </a:lnTo>
                <a:lnTo>
                  <a:pt x="3348503" y="44581"/>
                </a:lnTo>
                <a:cubicBezTo>
                  <a:pt x="2752694" y="665259"/>
                  <a:pt x="1716966" y="550750"/>
                  <a:pt x="967215" y="241508"/>
                </a:cubicBezTo>
                <a:cubicBezTo>
                  <a:pt x="616031" y="97448"/>
                  <a:pt x="397804" y="100710"/>
                  <a:pt x="108843" y="163732"/>
                </a:cubicBezTo>
                <a:lnTo>
                  <a:pt x="0" y="195744"/>
                </a:lnTo>
                <a:close/>
              </a:path>
            </a:pathLst>
          </a:custGeom>
          <a:solidFill>
            <a:schemeClr val="accent6"/>
          </a:solidFill>
          <a:ln w="34826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/>
          </a:p>
        </p:txBody>
      </p:sp>
      <p:sp>
        <p:nvSpPr>
          <p:cNvPr id="10" name="Freeform: Shape 4">
            <a:extLst>
              <a:ext uri="{FF2B5EF4-FFF2-40B4-BE49-F238E27FC236}">
                <a16:creationId xmlns:a16="http://schemas.microsoft.com/office/drawing/2014/main" xmlns="" id="{1FF07184-0225-A61B-4E28-216D83D9F4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" y="5404026"/>
            <a:ext cx="1948461" cy="1453974"/>
          </a:xfrm>
          <a:custGeom>
            <a:avLst/>
            <a:gdLst>
              <a:gd name="connsiteX0" fmla="*/ 0 w 1948461"/>
              <a:gd name="connsiteY0" fmla="*/ 0 h 1453974"/>
              <a:gd name="connsiteX1" fmla="*/ 32434 w 1948461"/>
              <a:gd name="connsiteY1" fmla="*/ 41394 h 1453974"/>
              <a:gd name="connsiteX2" fmla="*/ 611626 w 1948461"/>
              <a:gd name="connsiteY2" fmla="*/ 508597 h 1453974"/>
              <a:gd name="connsiteX3" fmla="*/ 1902163 w 1948461"/>
              <a:gd name="connsiteY3" fmla="*/ 1370646 h 1453974"/>
              <a:gd name="connsiteX4" fmla="*/ 1948461 w 1948461"/>
              <a:gd name="connsiteY4" fmla="*/ 1453974 h 1453974"/>
              <a:gd name="connsiteX5" fmla="*/ 0 w 1948461"/>
              <a:gd name="connsiteY5" fmla="*/ 1453974 h 1453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48461" h="1453974">
                <a:moveTo>
                  <a:pt x="0" y="0"/>
                </a:moveTo>
                <a:lnTo>
                  <a:pt x="32434" y="41394"/>
                </a:lnTo>
                <a:cubicBezTo>
                  <a:pt x="190803" y="222210"/>
                  <a:pt x="377048" y="387079"/>
                  <a:pt x="611626" y="508597"/>
                </a:cubicBezTo>
                <a:cubicBezTo>
                  <a:pt x="1000743" y="710195"/>
                  <a:pt x="1598725" y="895624"/>
                  <a:pt x="1902163" y="1370646"/>
                </a:cubicBezTo>
                <a:lnTo>
                  <a:pt x="1948461" y="1453974"/>
                </a:lnTo>
                <a:lnTo>
                  <a:pt x="0" y="1453974"/>
                </a:lnTo>
                <a:close/>
              </a:path>
            </a:pathLst>
          </a:custGeom>
          <a:solidFill>
            <a:schemeClr val="accent5"/>
          </a:solidFill>
          <a:ln w="15032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/>
          </a:p>
        </p:txBody>
      </p:sp>
      <p:sp>
        <p:nvSpPr>
          <p:cNvPr id="18" name="Freeform 20">
            <a:extLst>
              <a:ext uri="{FF2B5EF4-FFF2-40B4-BE49-F238E27FC236}">
                <a16:creationId xmlns:a16="http://schemas.microsoft.com/office/drawing/2014/main" xmlns="" id="{6AEDCC27-3D2D-8BF3-A3A5-7B4D718100A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 rot="10800000" flipV="1">
            <a:off x="10995246" y="0"/>
            <a:ext cx="1218019" cy="1324951"/>
          </a:xfrm>
          <a:custGeom>
            <a:avLst/>
            <a:gdLst>
              <a:gd name="connsiteX0" fmla="*/ 1218019 w 1218019"/>
              <a:gd name="connsiteY0" fmla="*/ 0 h 1324951"/>
              <a:gd name="connsiteX1" fmla="*/ 0 w 1218019"/>
              <a:gd name="connsiteY1" fmla="*/ 0 h 1324951"/>
              <a:gd name="connsiteX2" fmla="*/ 0 w 1218019"/>
              <a:gd name="connsiteY2" fmla="*/ 1324951 h 1324951"/>
              <a:gd name="connsiteX3" fmla="*/ 44025 w 1218019"/>
              <a:gd name="connsiteY3" fmla="*/ 1308837 h 1324951"/>
              <a:gd name="connsiteX4" fmla="*/ 1213001 w 1218019"/>
              <a:gd name="connsiteY4" fmla="*/ 19515 h 1324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8019" h="1324951">
                <a:moveTo>
                  <a:pt x="1218019" y="0"/>
                </a:moveTo>
                <a:lnTo>
                  <a:pt x="0" y="0"/>
                </a:lnTo>
                <a:lnTo>
                  <a:pt x="0" y="1324951"/>
                </a:lnTo>
                <a:lnTo>
                  <a:pt x="44025" y="1308837"/>
                </a:lnTo>
                <a:cubicBezTo>
                  <a:pt x="600182" y="1073602"/>
                  <a:pt x="1031901" y="601768"/>
                  <a:pt x="1213001" y="19515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Freeform 21">
            <a:extLst>
              <a:ext uri="{FF2B5EF4-FFF2-40B4-BE49-F238E27FC236}">
                <a16:creationId xmlns:a16="http://schemas.microsoft.com/office/drawing/2014/main" xmlns="" id="{958ACB73-92C2-C4E9-8121-A1F481E780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9467686" y="6369613"/>
            <a:ext cx="2355305" cy="488389"/>
          </a:xfrm>
          <a:custGeom>
            <a:avLst/>
            <a:gdLst>
              <a:gd name="connsiteX0" fmla="*/ 1090338 w 2355305"/>
              <a:gd name="connsiteY0" fmla="*/ 249 h 488389"/>
              <a:gd name="connsiteX1" fmla="*/ 1849675 w 2355305"/>
              <a:gd name="connsiteY1" fmla="*/ 151843 h 488389"/>
              <a:gd name="connsiteX2" fmla="*/ 2295970 w 2355305"/>
              <a:gd name="connsiteY2" fmla="*/ 431858 h 488389"/>
              <a:gd name="connsiteX3" fmla="*/ 2355305 w 2355305"/>
              <a:gd name="connsiteY3" fmla="*/ 488389 h 488389"/>
              <a:gd name="connsiteX4" fmla="*/ 0 w 2355305"/>
              <a:gd name="connsiteY4" fmla="*/ 488389 h 488389"/>
              <a:gd name="connsiteX5" fmla="*/ 136773 w 2355305"/>
              <a:gd name="connsiteY5" fmla="*/ 341166 h 488389"/>
              <a:gd name="connsiteX6" fmla="*/ 350829 w 2355305"/>
              <a:gd name="connsiteY6" fmla="*/ 189936 h 488389"/>
              <a:gd name="connsiteX7" fmla="*/ 1090338 w 2355305"/>
              <a:gd name="connsiteY7" fmla="*/ 249 h 488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55305" h="488389">
                <a:moveTo>
                  <a:pt x="1090338" y="249"/>
                </a:moveTo>
                <a:cubicBezTo>
                  <a:pt x="1350361" y="-4090"/>
                  <a:pt x="1613690" y="48451"/>
                  <a:pt x="1849675" y="151843"/>
                </a:cubicBezTo>
                <a:cubicBezTo>
                  <a:pt x="2012239" y="223978"/>
                  <a:pt x="2163046" y="317800"/>
                  <a:pt x="2295970" y="431858"/>
                </a:cubicBezTo>
                <a:lnTo>
                  <a:pt x="2355305" y="488389"/>
                </a:lnTo>
                <a:lnTo>
                  <a:pt x="0" y="488389"/>
                </a:lnTo>
                <a:lnTo>
                  <a:pt x="136773" y="341166"/>
                </a:lnTo>
                <a:cubicBezTo>
                  <a:pt x="197432" y="287686"/>
                  <a:pt x="267562" y="237210"/>
                  <a:pt x="350829" y="189936"/>
                </a:cubicBezTo>
                <a:cubicBezTo>
                  <a:pt x="573595" y="65807"/>
                  <a:pt x="830314" y="4588"/>
                  <a:pt x="1090338" y="249"/>
                </a:cubicBezTo>
                <a:close/>
              </a:path>
            </a:pathLst>
          </a:custGeom>
          <a:solidFill>
            <a:schemeClr val="accent2"/>
          </a:solidFill>
          <a:ln w="2924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Block Arc 8">
            <a:extLst>
              <a:ext uri="{FF2B5EF4-FFF2-40B4-BE49-F238E27FC236}">
                <a16:creationId xmlns:a16="http://schemas.microsoft.com/office/drawing/2014/main" xmlns="" id="{1CA7618C-E262-114D-F36B-190A5C994B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 rot="10800000">
            <a:off x="5921979" y="188942"/>
            <a:ext cx="348041" cy="348041"/>
          </a:xfrm>
          <a:prstGeom prst="blockArc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xmlns="" id="{A49B6E6B-2A0F-CE8A-E5C4-DD990D43D3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5600" y="613691"/>
            <a:ext cx="5843016" cy="1736747"/>
          </a:xfrm>
          <a:prstGeom prst="rect">
            <a:avLst/>
          </a:prstGeom>
        </p:spPr>
        <p:txBody>
          <a:bodyPr vert="horz" lIns="0" tIns="45720" rIns="0" bIns="45720" rtlCol="0" anchor="b">
            <a:noAutofit/>
          </a:bodyPr>
          <a:lstStyle>
            <a:lvl1pPr>
              <a:lnSpc>
                <a:spcPct val="75000"/>
              </a:lnSpc>
              <a:defRPr sz="2800" b="1" cap="all" spc="0" baseline="0"/>
            </a:lvl1pPr>
          </a:lstStyle>
          <a:p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xmlns="" id="{268F3615-70B1-95E3-FD7B-A65D25151BA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4943475" cy="6858000"/>
          </a:xfrm>
          <a:custGeom>
            <a:avLst/>
            <a:gdLst>
              <a:gd name="connsiteX0" fmla="*/ 0 w 4943475"/>
              <a:gd name="connsiteY0" fmla="*/ 0 h 6858000"/>
              <a:gd name="connsiteX1" fmla="*/ 4943475 w 4943475"/>
              <a:gd name="connsiteY1" fmla="*/ 0 h 6858000"/>
              <a:gd name="connsiteX2" fmla="*/ 4943475 w 4943475"/>
              <a:gd name="connsiteY2" fmla="*/ 6858000 h 6858000"/>
              <a:gd name="connsiteX3" fmla="*/ 1948462 w 4943475"/>
              <a:gd name="connsiteY3" fmla="*/ 6858000 h 6858000"/>
              <a:gd name="connsiteX4" fmla="*/ 1902164 w 4943475"/>
              <a:gd name="connsiteY4" fmla="*/ 6774672 h 6858000"/>
              <a:gd name="connsiteX5" fmla="*/ 611627 w 4943475"/>
              <a:gd name="connsiteY5" fmla="*/ 5912623 h 6858000"/>
              <a:gd name="connsiteX6" fmla="*/ 32435 w 4943475"/>
              <a:gd name="connsiteY6" fmla="*/ 5445420 h 6858000"/>
              <a:gd name="connsiteX7" fmla="*/ 1 w 4943475"/>
              <a:gd name="connsiteY7" fmla="*/ 5404026 h 6858000"/>
              <a:gd name="connsiteX8" fmla="*/ 1 w 4943475"/>
              <a:gd name="connsiteY8" fmla="*/ 6858000 h 6858000"/>
              <a:gd name="connsiteX9" fmla="*/ 0 w 4943475"/>
              <a:gd name="connsiteY9" fmla="*/ 6858000 h 6858000"/>
              <a:gd name="connsiteX10" fmla="*/ 0 w 4943475"/>
              <a:gd name="connsiteY10" fmla="*/ 195745 h 6858000"/>
              <a:gd name="connsiteX11" fmla="*/ 108843 w 4943475"/>
              <a:gd name="connsiteY11" fmla="*/ 163733 h 6858000"/>
              <a:gd name="connsiteX12" fmla="*/ 967215 w 4943475"/>
              <a:gd name="connsiteY12" fmla="*/ 241509 h 6858000"/>
              <a:gd name="connsiteX13" fmla="*/ 3348503 w 4943475"/>
              <a:gd name="connsiteY13" fmla="*/ 44582 h 6858000"/>
              <a:gd name="connsiteX14" fmla="*/ 3385345 w 4943475"/>
              <a:gd name="connsiteY14" fmla="*/ 1 h 6858000"/>
              <a:gd name="connsiteX15" fmla="*/ 0 w 4943475"/>
              <a:gd name="connsiteY15" fmla="*/ 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943475" h="6858000">
                <a:moveTo>
                  <a:pt x="0" y="0"/>
                </a:moveTo>
                <a:lnTo>
                  <a:pt x="4943475" y="0"/>
                </a:lnTo>
                <a:lnTo>
                  <a:pt x="4943475" y="6858000"/>
                </a:lnTo>
                <a:lnTo>
                  <a:pt x="1948462" y="6858000"/>
                </a:lnTo>
                <a:lnTo>
                  <a:pt x="1902164" y="6774672"/>
                </a:lnTo>
                <a:cubicBezTo>
                  <a:pt x="1598726" y="6299650"/>
                  <a:pt x="1000744" y="6114221"/>
                  <a:pt x="611627" y="5912623"/>
                </a:cubicBezTo>
                <a:cubicBezTo>
                  <a:pt x="377049" y="5791105"/>
                  <a:pt x="190804" y="5626236"/>
                  <a:pt x="32435" y="5445420"/>
                </a:cubicBezTo>
                <a:lnTo>
                  <a:pt x="1" y="5404026"/>
                </a:lnTo>
                <a:lnTo>
                  <a:pt x="1" y="6858000"/>
                </a:lnTo>
                <a:lnTo>
                  <a:pt x="0" y="6858000"/>
                </a:lnTo>
                <a:lnTo>
                  <a:pt x="0" y="195745"/>
                </a:lnTo>
                <a:lnTo>
                  <a:pt x="108843" y="163733"/>
                </a:lnTo>
                <a:cubicBezTo>
                  <a:pt x="397804" y="100711"/>
                  <a:pt x="616031" y="97449"/>
                  <a:pt x="967215" y="241509"/>
                </a:cubicBezTo>
                <a:cubicBezTo>
                  <a:pt x="1716966" y="550751"/>
                  <a:pt x="2752694" y="665260"/>
                  <a:pt x="3348503" y="44582"/>
                </a:cubicBezTo>
                <a:lnTo>
                  <a:pt x="3385345" y="1"/>
                </a:lnTo>
                <a:lnTo>
                  <a:pt x="0" y="1"/>
                </a:lnTo>
                <a:close/>
              </a:path>
            </a:pathLst>
          </a:custGeom>
        </p:spPr>
        <p:txBody>
          <a:bodyPr wrap="square" tIns="54864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xmlns="" id="{6ED64F80-2CCD-28E9-12D1-CFA0E295299B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435600" y="2740128"/>
            <a:ext cx="5718896" cy="3962423"/>
          </a:xfrm>
        </p:spPr>
        <p:txBody>
          <a:bodyPr>
            <a:normAutofit/>
          </a:bodyPr>
          <a:lstStyle>
            <a:lvl1pPr marL="342900" indent="-34290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1pPr>
            <a:lvl2pPr marL="800100" indent="-34290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2pPr>
            <a:lvl3pPr marL="1257300" indent="-34290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3pPr>
            <a:lvl4pPr marL="1371600" indent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None/>
              <a:defRPr sz="1600"/>
            </a:lvl4pPr>
            <a:lvl5pPr marL="1828800" indent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617174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20">
            <a:extLst>
              <a:ext uri="{FF2B5EF4-FFF2-40B4-BE49-F238E27FC236}">
                <a16:creationId xmlns:a16="http://schemas.microsoft.com/office/drawing/2014/main" xmlns="" id="{5E0168A1-8EA7-E075-A0E3-CC98D3A7A5F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 rot="16200000">
            <a:off x="45460" y="5586515"/>
            <a:ext cx="1218019" cy="1324951"/>
          </a:xfrm>
          <a:custGeom>
            <a:avLst/>
            <a:gdLst>
              <a:gd name="connsiteX0" fmla="*/ 1218019 w 1218019"/>
              <a:gd name="connsiteY0" fmla="*/ 0 h 1324951"/>
              <a:gd name="connsiteX1" fmla="*/ 0 w 1218019"/>
              <a:gd name="connsiteY1" fmla="*/ 0 h 1324951"/>
              <a:gd name="connsiteX2" fmla="*/ 0 w 1218019"/>
              <a:gd name="connsiteY2" fmla="*/ 1324951 h 1324951"/>
              <a:gd name="connsiteX3" fmla="*/ 44025 w 1218019"/>
              <a:gd name="connsiteY3" fmla="*/ 1308837 h 1324951"/>
              <a:gd name="connsiteX4" fmla="*/ 1213001 w 1218019"/>
              <a:gd name="connsiteY4" fmla="*/ 19515 h 1324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8019" h="1324951">
                <a:moveTo>
                  <a:pt x="1218019" y="0"/>
                </a:moveTo>
                <a:lnTo>
                  <a:pt x="0" y="0"/>
                </a:lnTo>
                <a:lnTo>
                  <a:pt x="0" y="1324951"/>
                </a:lnTo>
                <a:lnTo>
                  <a:pt x="44025" y="1308837"/>
                </a:lnTo>
                <a:cubicBezTo>
                  <a:pt x="600182" y="1073602"/>
                  <a:pt x="1031901" y="601768"/>
                  <a:pt x="1213001" y="19515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0" name="Freeform 15">
            <a:extLst>
              <a:ext uri="{FF2B5EF4-FFF2-40B4-BE49-F238E27FC236}">
                <a16:creationId xmlns:a16="http://schemas.microsoft.com/office/drawing/2014/main" xmlns="" id="{235F4B08-36B8-4D96-46A3-640589F2B9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 rot="5400000" flipH="1">
            <a:off x="442520" y="-450526"/>
            <a:ext cx="1018073" cy="1919124"/>
          </a:xfrm>
          <a:custGeom>
            <a:avLst/>
            <a:gdLst>
              <a:gd name="connsiteX0" fmla="*/ 1018073 w 1018073"/>
              <a:gd name="connsiteY0" fmla="*/ 1919124 h 1919124"/>
              <a:gd name="connsiteX1" fmla="*/ 1018073 w 1018073"/>
              <a:gd name="connsiteY1" fmla="*/ 0 h 1919124"/>
              <a:gd name="connsiteX2" fmla="*/ 860680 w 1018073"/>
              <a:gd name="connsiteY2" fmla="*/ 92033 h 1919124"/>
              <a:gd name="connsiteX3" fmla="*/ 45685 w 1018073"/>
              <a:gd name="connsiteY3" fmla="*/ 1217247 h 1919124"/>
              <a:gd name="connsiteX4" fmla="*/ 29068 w 1018073"/>
              <a:gd name="connsiteY4" fmla="*/ 1808525 h 1919124"/>
              <a:gd name="connsiteX5" fmla="*/ 59967 w 1018073"/>
              <a:gd name="connsiteY5" fmla="*/ 1919124 h 1919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18073" h="1919124">
                <a:moveTo>
                  <a:pt x="1018073" y="1919124"/>
                </a:moveTo>
                <a:lnTo>
                  <a:pt x="1018073" y="0"/>
                </a:lnTo>
                <a:lnTo>
                  <a:pt x="860680" y="92033"/>
                </a:lnTo>
                <a:cubicBezTo>
                  <a:pt x="468017" y="356206"/>
                  <a:pt x="159674" y="774823"/>
                  <a:pt x="45685" y="1217247"/>
                </a:cubicBezTo>
                <a:cubicBezTo>
                  <a:pt x="-9143" y="1412111"/>
                  <a:pt x="-14542" y="1615180"/>
                  <a:pt x="29068" y="1808525"/>
                </a:cubicBezTo>
                <a:lnTo>
                  <a:pt x="59967" y="1919124"/>
                </a:lnTo>
                <a:close/>
              </a:path>
            </a:pathLst>
          </a:custGeom>
          <a:solidFill>
            <a:schemeClr val="accent5"/>
          </a:solidFill>
          <a:ln w="2027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Freeform: Shape 4">
            <a:extLst>
              <a:ext uri="{FF2B5EF4-FFF2-40B4-BE49-F238E27FC236}">
                <a16:creationId xmlns:a16="http://schemas.microsoft.com/office/drawing/2014/main" xmlns="" id="{71E3A63B-01EF-B3B1-F861-1BBC4411F92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 flipH="1" flipV="1">
            <a:off x="10243539" y="-1"/>
            <a:ext cx="1948461" cy="1453974"/>
          </a:xfrm>
          <a:custGeom>
            <a:avLst/>
            <a:gdLst>
              <a:gd name="connsiteX0" fmla="*/ 0 w 1948461"/>
              <a:gd name="connsiteY0" fmla="*/ 0 h 1453974"/>
              <a:gd name="connsiteX1" fmla="*/ 32434 w 1948461"/>
              <a:gd name="connsiteY1" fmla="*/ 41394 h 1453974"/>
              <a:gd name="connsiteX2" fmla="*/ 611626 w 1948461"/>
              <a:gd name="connsiteY2" fmla="*/ 508597 h 1453974"/>
              <a:gd name="connsiteX3" fmla="*/ 1902163 w 1948461"/>
              <a:gd name="connsiteY3" fmla="*/ 1370646 h 1453974"/>
              <a:gd name="connsiteX4" fmla="*/ 1948461 w 1948461"/>
              <a:gd name="connsiteY4" fmla="*/ 1453974 h 1453974"/>
              <a:gd name="connsiteX5" fmla="*/ 0 w 1948461"/>
              <a:gd name="connsiteY5" fmla="*/ 1453974 h 1453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48461" h="1453974">
                <a:moveTo>
                  <a:pt x="0" y="0"/>
                </a:moveTo>
                <a:lnTo>
                  <a:pt x="32434" y="41394"/>
                </a:lnTo>
                <a:cubicBezTo>
                  <a:pt x="190803" y="222210"/>
                  <a:pt x="377048" y="387079"/>
                  <a:pt x="611626" y="508597"/>
                </a:cubicBezTo>
                <a:cubicBezTo>
                  <a:pt x="1000743" y="710195"/>
                  <a:pt x="1598725" y="895624"/>
                  <a:pt x="1902163" y="1370646"/>
                </a:cubicBezTo>
                <a:lnTo>
                  <a:pt x="1948461" y="1453974"/>
                </a:lnTo>
                <a:lnTo>
                  <a:pt x="0" y="1453974"/>
                </a:lnTo>
                <a:close/>
              </a:path>
            </a:pathLst>
          </a:custGeom>
          <a:solidFill>
            <a:schemeClr val="accent1"/>
          </a:solidFill>
          <a:ln w="15032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/>
          </a:p>
        </p:txBody>
      </p:sp>
      <p:sp>
        <p:nvSpPr>
          <p:cNvPr id="15" name="Freeform: Shape 5">
            <a:extLst>
              <a:ext uri="{FF2B5EF4-FFF2-40B4-BE49-F238E27FC236}">
                <a16:creationId xmlns:a16="http://schemas.microsoft.com/office/drawing/2014/main" xmlns="" id="{D93AB7B1-DA47-81AC-9BD3-0767E499EFF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 rot="10800000">
            <a:off x="7248231" y="5855618"/>
            <a:ext cx="4943770" cy="1002382"/>
          </a:xfrm>
          <a:custGeom>
            <a:avLst/>
            <a:gdLst>
              <a:gd name="connsiteX0" fmla="*/ 0 w 4943770"/>
              <a:gd name="connsiteY0" fmla="*/ 0 h 1002382"/>
              <a:gd name="connsiteX1" fmla="*/ 4943770 w 4943770"/>
              <a:gd name="connsiteY1" fmla="*/ 0 h 1002382"/>
              <a:gd name="connsiteX2" fmla="*/ 4906928 w 4943770"/>
              <a:gd name="connsiteY2" fmla="*/ 44581 h 1002382"/>
              <a:gd name="connsiteX3" fmla="*/ 2525640 w 4943770"/>
              <a:gd name="connsiteY3" fmla="*/ 241508 h 1002382"/>
              <a:gd name="connsiteX4" fmla="*/ 1667268 w 4943770"/>
              <a:gd name="connsiteY4" fmla="*/ 163732 h 1002382"/>
              <a:gd name="connsiteX5" fmla="*/ 1317749 w 4943770"/>
              <a:gd name="connsiteY5" fmla="*/ 293864 h 1002382"/>
              <a:gd name="connsiteX6" fmla="*/ 75310 w 4943770"/>
              <a:gd name="connsiteY6" fmla="*/ 989292 h 1002382"/>
              <a:gd name="connsiteX7" fmla="*/ 0 w 4943770"/>
              <a:gd name="connsiteY7" fmla="*/ 1002382 h 1002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43770" h="1002382">
                <a:moveTo>
                  <a:pt x="0" y="0"/>
                </a:moveTo>
                <a:lnTo>
                  <a:pt x="4943770" y="0"/>
                </a:lnTo>
                <a:lnTo>
                  <a:pt x="4906928" y="44581"/>
                </a:lnTo>
                <a:cubicBezTo>
                  <a:pt x="4311119" y="665259"/>
                  <a:pt x="3275391" y="550750"/>
                  <a:pt x="2525640" y="241508"/>
                </a:cubicBezTo>
                <a:cubicBezTo>
                  <a:pt x="2174456" y="97448"/>
                  <a:pt x="1956229" y="100710"/>
                  <a:pt x="1667268" y="163732"/>
                </a:cubicBezTo>
                <a:cubicBezTo>
                  <a:pt x="1546867" y="189990"/>
                  <a:pt x="1429272" y="233773"/>
                  <a:pt x="1317749" y="293864"/>
                </a:cubicBezTo>
                <a:cubicBezTo>
                  <a:pt x="1050964" y="428937"/>
                  <a:pt x="614633" y="864100"/>
                  <a:pt x="75310" y="989292"/>
                </a:cubicBezTo>
                <a:lnTo>
                  <a:pt x="0" y="1002382"/>
                </a:lnTo>
                <a:close/>
              </a:path>
            </a:pathLst>
          </a:custGeom>
          <a:solidFill>
            <a:schemeClr val="accent6"/>
          </a:solidFill>
          <a:ln w="34826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/>
          </a:p>
        </p:txBody>
      </p:sp>
      <p:sp>
        <p:nvSpPr>
          <p:cNvPr id="9" name="Block Arc 8">
            <a:extLst>
              <a:ext uri="{FF2B5EF4-FFF2-40B4-BE49-F238E27FC236}">
                <a16:creationId xmlns:a16="http://schemas.microsoft.com/office/drawing/2014/main" xmlns="" id="{1CA7618C-E262-114D-F36B-190A5C994B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 rot="10800000">
            <a:off x="5921979" y="188942"/>
            <a:ext cx="348041" cy="348041"/>
          </a:xfrm>
          <a:prstGeom prst="blockArc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xmlns="" id="{BDDF44C2-2412-E9A3-C652-50DB0A36331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4943475" cy="6858000"/>
          </a:xfrm>
          <a:custGeom>
            <a:avLst/>
            <a:gdLst>
              <a:gd name="connsiteX0" fmla="*/ 1911118 w 4943475"/>
              <a:gd name="connsiteY0" fmla="*/ 0 h 6858000"/>
              <a:gd name="connsiteX1" fmla="*/ 4943475 w 4943475"/>
              <a:gd name="connsiteY1" fmla="*/ 0 h 6858000"/>
              <a:gd name="connsiteX2" fmla="*/ 4943475 w 4943475"/>
              <a:gd name="connsiteY2" fmla="*/ 6858000 h 6858000"/>
              <a:gd name="connsiteX3" fmla="*/ 1316945 w 4943475"/>
              <a:gd name="connsiteY3" fmla="*/ 6858000 h 6858000"/>
              <a:gd name="connsiteX4" fmla="*/ 1300831 w 4943475"/>
              <a:gd name="connsiteY4" fmla="*/ 6813975 h 6858000"/>
              <a:gd name="connsiteX5" fmla="*/ 11509 w 4943475"/>
              <a:gd name="connsiteY5" fmla="*/ 5644999 h 6858000"/>
              <a:gd name="connsiteX6" fmla="*/ 0 w 4943475"/>
              <a:gd name="connsiteY6" fmla="*/ 5642040 h 6858000"/>
              <a:gd name="connsiteX7" fmla="*/ 0 w 4943475"/>
              <a:gd name="connsiteY7" fmla="*/ 960342 h 6858000"/>
              <a:gd name="connsiteX8" fmla="*/ 102594 w 4943475"/>
              <a:gd name="connsiteY8" fmla="*/ 989005 h 6858000"/>
              <a:gd name="connsiteX9" fmla="*/ 693872 w 4943475"/>
              <a:gd name="connsiteY9" fmla="*/ 972388 h 6858000"/>
              <a:gd name="connsiteX10" fmla="*/ 1819086 w 4943475"/>
              <a:gd name="connsiteY10" fmla="*/ 15739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943475" h="6858000">
                <a:moveTo>
                  <a:pt x="1911118" y="0"/>
                </a:moveTo>
                <a:lnTo>
                  <a:pt x="4943475" y="0"/>
                </a:lnTo>
                <a:lnTo>
                  <a:pt x="4943475" y="6858000"/>
                </a:lnTo>
                <a:lnTo>
                  <a:pt x="1316945" y="6858000"/>
                </a:lnTo>
                <a:lnTo>
                  <a:pt x="1300831" y="6813975"/>
                </a:lnTo>
                <a:cubicBezTo>
                  <a:pt x="1065596" y="6257818"/>
                  <a:pt x="593762" y="5826099"/>
                  <a:pt x="11509" y="5644999"/>
                </a:cubicBezTo>
                <a:lnTo>
                  <a:pt x="0" y="5642040"/>
                </a:lnTo>
                <a:lnTo>
                  <a:pt x="0" y="960342"/>
                </a:lnTo>
                <a:lnTo>
                  <a:pt x="102594" y="989005"/>
                </a:lnTo>
                <a:cubicBezTo>
                  <a:pt x="295939" y="1032615"/>
                  <a:pt x="499008" y="1027216"/>
                  <a:pt x="693872" y="972388"/>
                </a:cubicBezTo>
                <a:cubicBezTo>
                  <a:pt x="1136296" y="858399"/>
                  <a:pt x="1554913" y="550056"/>
                  <a:pt x="1819086" y="157393"/>
                </a:cubicBezTo>
                <a:close/>
              </a:path>
            </a:pathLst>
          </a:custGeom>
        </p:spPr>
        <p:txBody>
          <a:bodyPr wrap="square" tIns="100584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3096DD61-1B0E-A099-FDF3-C56B229B2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5600" y="613691"/>
            <a:ext cx="5843016" cy="1736747"/>
          </a:xfrm>
          <a:prstGeom prst="rect">
            <a:avLst/>
          </a:prstGeom>
        </p:spPr>
        <p:txBody>
          <a:bodyPr vert="horz" lIns="0" tIns="45720" rIns="0" bIns="45720" rtlCol="0" anchor="b">
            <a:noAutofit/>
          </a:bodyPr>
          <a:lstStyle>
            <a:lvl1pPr>
              <a:lnSpc>
                <a:spcPct val="75000"/>
              </a:lnSpc>
              <a:defRPr sz="2800" b="1" cap="all" spc="0" baseline="0"/>
            </a:lvl1pPr>
          </a:lstStyle>
          <a:p>
            <a:endParaRPr lang="en-US" dirty="0"/>
          </a:p>
        </p:txBody>
      </p:sp>
      <p:sp>
        <p:nvSpPr>
          <p:cNvPr id="3" name="Content Placeholder 10">
            <a:extLst>
              <a:ext uri="{FF2B5EF4-FFF2-40B4-BE49-F238E27FC236}">
                <a16:creationId xmlns:a16="http://schemas.microsoft.com/office/drawing/2014/main" xmlns="" id="{2E596889-9B6E-875C-4B19-F4B3C2CE167E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435600" y="2740128"/>
            <a:ext cx="5718896" cy="396242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None/>
              <a:defRPr sz="2000"/>
            </a:lvl1pPr>
            <a:lvl2pPr marL="457200" indent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None/>
              <a:defRPr sz="2000"/>
            </a:lvl2pPr>
            <a:lvl3pPr marL="914400" indent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None/>
              <a:defRPr sz="2000"/>
            </a:lvl3pPr>
            <a:lvl4pPr marL="1371600" indent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None/>
              <a:defRPr sz="1600"/>
            </a:lvl4pPr>
            <a:lvl5pPr marL="1828800" indent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41142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7">
            <a:extLst>
              <a:ext uri="{FF2B5EF4-FFF2-40B4-BE49-F238E27FC236}">
                <a16:creationId xmlns:a16="http://schemas.microsoft.com/office/drawing/2014/main" xmlns="" id="{0AE23B93-BC49-29E1-B798-915A07D7A9C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0451328" y="0"/>
            <a:ext cx="1740673" cy="2452455"/>
          </a:xfrm>
          <a:custGeom>
            <a:avLst/>
            <a:gdLst>
              <a:gd name="connsiteX0" fmla="*/ 9752 w 1740673"/>
              <a:gd name="connsiteY0" fmla="*/ 0 h 2452455"/>
              <a:gd name="connsiteX1" fmla="*/ 1740673 w 1740673"/>
              <a:gd name="connsiteY1" fmla="*/ 0 h 2452455"/>
              <a:gd name="connsiteX2" fmla="*/ 1740673 w 1740673"/>
              <a:gd name="connsiteY2" fmla="*/ 2452455 h 2452455"/>
              <a:gd name="connsiteX3" fmla="*/ 1641792 w 1740673"/>
              <a:gd name="connsiteY3" fmla="*/ 2253927 h 2452455"/>
              <a:gd name="connsiteX4" fmla="*/ 1168412 w 1740673"/>
              <a:gd name="connsiteY4" fmla="*/ 1679772 h 2452455"/>
              <a:gd name="connsiteX5" fmla="*/ 63 w 1740673"/>
              <a:gd name="connsiteY5" fmla="*/ 135821 h 2452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40673" h="2452455">
                <a:moveTo>
                  <a:pt x="9752" y="0"/>
                </a:moveTo>
                <a:lnTo>
                  <a:pt x="1740673" y="0"/>
                </a:lnTo>
                <a:lnTo>
                  <a:pt x="1740673" y="2452455"/>
                </a:lnTo>
                <a:lnTo>
                  <a:pt x="1641792" y="2253927"/>
                </a:lnTo>
                <a:cubicBezTo>
                  <a:pt x="1523030" y="2044952"/>
                  <a:pt x="1373754" y="1845991"/>
                  <a:pt x="1168412" y="1679772"/>
                </a:cubicBezTo>
                <a:cubicBezTo>
                  <a:pt x="742644" y="1335088"/>
                  <a:pt x="-7886" y="949509"/>
                  <a:pt x="63" y="135821"/>
                </a:cubicBezTo>
                <a:close/>
              </a:path>
            </a:pathLst>
          </a:custGeom>
          <a:solidFill>
            <a:schemeClr val="accent1"/>
          </a:solidFill>
          <a:ln w="1678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xmlns="" id="{E48F560B-EB0A-0B8F-398E-F722EDBBBD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t="68715"/>
          <a:stretch>
            <a:fillRect/>
          </a:stretch>
        </p:blipFill>
        <p:spPr>
          <a:xfrm rot="10800000" flipV="1">
            <a:off x="4605276" y="0"/>
            <a:ext cx="7493958" cy="1807198"/>
          </a:xfrm>
          <a:custGeom>
            <a:avLst/>
            <a:gdLst>
              <a:gd name="connsiteX0" fmla="*/ 7493958 w 7493958"/>
              <a:gd name="connsiteY0" fmla="*/ 0 h 1807198"/>
              <a:gd name="connsiteX1" fmla="*/ 0 w 7493958"/>
              <a:gd name="connsiteY1" fmla="*/ 0 h 1807198"/>
              <a:gd name="connsiteX2" fmla="*/ 0 w 7493958"/>
              <a:gd name="connsiteY2" fmla="*/ 1807198 h 1807198"/>
              <a:gd name="connsiteX3" fmla="*/ 7493958 w 7493958"/>
              <a:gd name="connsiteY3" fmla="*/ 1807198 h 1807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93958" h="1807198">
                <a:moveTo>
                  <a:pt x="7493958" y="0"/>
                </a:moveTo>
                <a:lnTo>
                  <a:pt x="0" y="0"/>
                </a:lnTo>
                <a:lnTo>
                  <a:pt x="0" y="1807198"/>
                </a:lnTo>
                <a:lnTo>
                  <a:pt x="7493958" y="1807198"/>
                </a:lnTo>
                <a:close/>
              </a:path>
            </a:pathLst>
          </a:custGeom>
        </p:spPr>
      </p:pic>
      <p:sp>
        <p:nvSpPr>
          <p:cNvPr id="8" name="Freeform 24">
            <a:extLst>
              <a:ext uri="{FF2B5EF4-FFF2-40B4-BE49-F238E27FC236}">
                <a16:creationId xmlns:a16="http://schemas.microsoft.com/office/drawing/2014/main" xmlns="" id="{50E14D9C-F921-BC70-06C5-A5EA5B6D0A7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 flipV="1">
            <a:off x="580429" y="5885690"/>
            <a:ext cx="3501038" cy="972311"/>
          </a:xfrm>
          <a:custGeom>
            <a:avLst/>
            <a:gdLst>
              <a:gd name="connsiteX0" fmla="*/ 1750519 w 3501038"/>
              <a:gd name="connsiteY0" fmla="*/ 972311 h 972311"/>
              <a:gd name="connsiteX1" fmla="*/ 3463737 w 3501038"/>
              <a:gd name="connsiteY1" fmla="*/ 61401 h 972311"/>
              <a:gd name="connsiteX2" fmla="*/ 3501038 w 3501038"/>
              <a:gd name="connsiteY2" fmla="*/ 0 h 972311"/>
              <a:gd name="connsiteX3" fmla="*/ 0 w 3501038"/>
              <a:gd name="connsiteY3" fmla="*/ 0 h 972311"/>
              <a:gd name="connsiteX4" fmla="*/ 37301 w 3501038"/>
              <a:gd name="connsiteY4" fmla="*/ 61401 h 972311"/>
              <a:gd name="connsiteX5" fmla="*/ 1750519 w 3501038"/>
              <a:gd name="connsiteY5" fmla="*/ 972311 h 972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1038" h="972311">
                <a:moveTo>
                  <a:pt x="1750519" y="972311"/>
                </a:moveTo>
                <a:cubicBezTo>
                  <a:pt x="2463681" y="972311"/>
                  <a:pt x="3092449" y="610979"/>
                  <a:pt x="3463737" y="61401"/>
                </a:cubicBezTo>
                <a:lnTo>
                  <a:pt x="3501038" y="0"/>
                </a:lnTo>
                <a:lnTo>
                  <a:pt x="0" y="0"/>
                </a:lnTo>
                <a:lnTo>
                  <a:pt x="37301" y="61401"/>
                </a:lnTo>
                <a:cubicBezTo>
                  <a:pt x="408589" y="610979"/>
                  <a:pt x="1037357" y="972311"/>
                  <a:pt x="1750519" y="9723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" name="Freeform: Shape 10">
            <a:extLst>
              <a:ext uri="{FF2B5EF4-FFF2-40B4-BE49-F238E27FC236}">
                <a16:creationId xmlns:a16="http://schemas.microsoft.com/office/drawing/2014/main" xmlns="" id="{9052D5D9-AE58-DD9D-727D-1C56CD81B6F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8558800" y="4948819"/>
            <a:ext cx="3633200" cy="1909181"/>
          </a:xfrm>
          <a:custGeom>
            <a:avLst/>
            <a:gdLst>
              <a:gd name="connsiteX0" fmla="*/ 3633200 w 3633200"/>
              <a:gd name="connsiteY0" fmla="*/ 0 h 1909181"/>
              <a:gd name="connsiteX1" fmla="*/ 3633200 w 3633200"/>
              <a:gd name="connsiteY1" fmla="*/ 1909181 h 1909181"/>
              <a:gd name="connsiteX2" fmla="*/ 0 w 3633200"/>
              <a:gd name="connsiteY2" fmla="*/ 1909181 h 1909181"/>
              <a:gd name="connsiteX3" fmla="*/ 93750 w 3633200"/>
              <a:gd name="connsiteY3" fmla="*/ 1811399 h 1909181"/>
              <a:gd name="connsiteX4" fmla="*/ 1924918 w 3633200"/>
              <a:gd name="connsiteY4" fmla="*/ 1263638 h 1909181"/>
              <a:gd name="connsiteX5" fmla="*/ 2756912 w 3633200"/>
              <a:gd name="connsiteY5" fmla="*/ 1038610 h 1909181"/>
              <a:gd name="connsiteX6" fmla="*/ 3039524 w 3633200"/>
              <a:gd name="connsiteY6" fmla="*/ 795240 h 1909181"/>
              <a:gd name="connsiteX7" fmla="*/ 3627562 w 3633200"/>
              <a:gd name="connsiteY7" fmla="*/ 5818 h 1909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33200" h="1909181">
                <a:moveTo>
                  <a:pt x="3633200" y="0"/>
                </a:moveTo>
                <a:lnTo>
                  <a:pt x="3633200" y="1909181"/>
                </a:lnTo>
                <a:lnTo>
                  <a:pt x="0" y="1909181"/>
                </a:lnTo>
                <a:lnTo>
                  <a:pt x="93750" y="1811399"/>
                </a:lnTo>
                <a:cubicBezTo>
                  <a:pt x="559335" y="1384673"/>
                  <a:pt x="1301474" y="1240755"/>
                  <a:pt x="1924918" y="1263638"/>
                </a:cubicBezTo>
                <a:cubicBezTo>
                  <a:pt x="2304271" y="1276833"/>
                  <a:pt x="2507796" y="1198020"/>
                  <a:pt x="2756912" y="1038610"/>
                </a:cubicBezTo>
                <a:cubicBezTo>
                  <a:pt x="2860710" y="972190"/>
                  <a:pt x="2955795" y="890308"/>
                  <a:pt x="3039524" y="795240"/>
                </a:cubicBezTo>
                <a:cubicBezTo>
                  <a:pt x="3187383" y="635762"/>
                  <a:pt x="3364245" y="296298"/>
                  <a:pt x="3627562" y="5818"/>
                </a:cubicBezTo>
                <a:close/>
              </a:path>
            </a:pathLst>
          </a:custGeom>
          <a:solidFill>
            <a:schemeClr val="accent5"/>
          </a:solidFill>
          <a:ln w="316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Freeform: Shape 11">
            <a:extLst>
              <a:ext uri="{FF2B5EF4-FFF2-40B4-BE49-F238E27FC236}">
                <a16:creationId xmlns:a16="http://schemas.microsoft.com/office/drawing/2014/main" xmlns="" id="{4AA1832A-296F-F6EB-4898-71502D9A387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0"/>
            <a:ext cx="1991252" cy="4572104"/>
          </a:xfrm>
          <a:custGeom>
            <a:avLst/>
            <a:gdLst>
              <a:gd name="connsiteX0" fmla="*/ 0 w 1991252"/>
              <a:gd name="connsiteY0" fmla="*/ 2138799 h 4572104"/>
              <a:gd name="connsiteX1" fmla="*/ 6705 w 1991252"/>
              <a:gd name="connsiteY1" fmla="*/ 2143576 h 4572104"/>
              <a:gd name="connsiteX2" fmla="*/ 516530 w 1991252"/>
              <a:gd name="connsiteY2" fmla="*/ 2534582 h 4572104"/>
              <a:gd name="connsiteX3" fmla="*/ 685548 w 1991252"/>
              <a:gd name="connsiteY3" fmla="*/ 3451134 h 4572104"/>
              <a:gd name="connsiteX4" fmla="*/ 60148 w 1991252"/>
              <a:gd name="connsiteY4" fmla="*/ 4521457 h 4572104"/>
              <a:gd name="connsiteX5" fmla="*/ 0 w 1991252"/>
              <a:gd name="connsiteY5" fmla="*/ 4572104 h 4572104"/>
              <a:gd name="connsiteX6" fmla="*/ 0 w 1991252"/>
              <a:gd name="connsiteY6" fmla="*/ 0 h 4572104"/>
              <a:gd name="connsiteX7" fmla="*/ 1991252 w 1991252"/>
              <a:gd name="connsiteY7" fmla="*/ 0 h 4572104"/>
              <a:gd name="connsiteX8" fmla="*/ 1947397 w 1991252"/>
              <a:gd name="connsiteY8" fmla="*/ 93155 h 4572104"/>
              <a:gd name="connsiteX9" fmla="*/ 1818489 w 1991252"/>
              <a:gd name="connsiteY9" fmla="*/ 279679 h 4572104"/>
              <a:gd name="connsiteX10" fmla="*/ 763951 w 1991252"/>
              <a:gd name="connsiteY10" fmla="*/ 856979 h 4572104"/>
              <a:gd name="connsiteX11" fmla="*/ 44441 w 1991252"/>
              <a:gd name="connsiteY11" fmla="*/ 1105345 h 4572104"/>
              <a:gd name="connsiteX12" fmla="*/ 0 w 1991252"/>
              <a:gd name="connsiteY12" fmla="*/ 1133371 h 457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91252" h="4572104">
                <a:moveTo>
                  <a:pt x="0" y="2138799"/>
                </a:moveTo>
                <a:lnTo>
                  <a:pt x="6705" y="2143576"/>
                </a:lnTo>
                <a:cubicBezTo>
                  <a:pt x="195773" y="2267705"/>
                  <a:pt x="406581" y="2377529"/>
                  <a:pt x="516530" y="2534582"/>
                </a:cubicBezTo>
                <a:cubicBezTo>
                  <a:pt x="696394" y="2804803"/>
                  <a:pt x="754748" y="3134725"/>
                  <a:pt x="685548" y="3451134"/>
                </a:cubicBezTo>
                <a:cubicBezTo>
                  <a:pt x="607573" y="3849685"/>
                  <a:pt x="375193" y="4238508"/>
                  <a:pt x="60148" y="4521457"/>
                </a:cubicBezTo>
                <a:lnTo>
                  <a:pt x="0" y="4572104"/>
                </a:lnTo>
                <a:close/>
                <a:moveTo>
                  <a:pt x="0" y="0"/>
                </a:moveTo>
                <a:lnTo>
                  <a:pt x="1991252" y="0"/>
                </a:lnTo>
                <a:lnTo>
                  <a:pt x="1947397" y="93155"/>
                </a:lnTo>
                <a:cubicBezTo>
                  <a:pt x="1909773" y="158891"/>
                  <a:pt x="1866874" y="221286"/>
                  <a:pt x="1818489" y="279679"/>
                </a:cubicBezTo>
                <a:cubicBezTo>
                  <a:pt x="1586623" y="558208"/>
                  <a:pt x="1093740" y="786286"/>
                  <a:pt x="763951" y="856979"/>
                </a:cubicBezTo>
                <a:cubicBezTo>
                  <a:pt x="588836" y="892826"/>
                  <a:pt x="291439" y="973000"/>
                  <a:pt x="44441" y="1105345"/>
                </a:cubicBezTo>
                <a:lnTo>
                  <a:pt x="0" y="1133371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2883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Block Arc 10">
            <a:extLst>
              <a:ext uri="{FF2B5EF4-FFF2-40B4-BE49-F238E27FC236}">
                <a16:creationId xmlns:a16="http://schemas.microsoft.com/office/drawing/2014/main" xmlns="" id="{BEF5AD5C-8D5B-14F6-F688-592B022821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 rot="10800000">
            <a:off x="5921979" y="188942"/>
            <a:ext cx="348041" cy="348041"/>
          </a:xfrm>
          <a:prstGeom prst="blockArc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63343CA5-4CA0-41D9-7ED0-D8D9D96A1D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5924" y="914400"/>
            <a:ext cx="10360152" cy="3657600"/>
          </a:xfrm>
        </p:spPr>
        <p:txBody>
          <a:bodyPr anchor="b">
            <a:noAutofit/>
          </a:bodyPr>
          <a:lstStyle>
            <a:lvl1pPr algn="ctr">
              <a:lnSpc>
                <a:spcPct val="75000"/>
              </a:lnSpc>
              <a:defRPr sz="4400" cap="all" spc="600" baseline="0"/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726411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>
            <a:extLst>
              <a:ext uri="{FF2B5EF4-FFF2-40B4-BE49-F238E27FC236}">
                <a16:creationId xmlns:a16="http://schemas.microsoft.com/office/drawing/2014/main" xmlns="" id="{653D8540-5794-860E-E6C6-CB80F4051CE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 rot="5400000" flipH="1">
            <a:off x="1387803" y="4555795"/>
            <a:ext cx="914401" cy="3690008"/>
          </a:xfrm>
          <a:custGeom>
            <a:avLst/>
            <a:gdLst>
              <a:gd name="connsiteX0" fmla="*/ 914393 w 914401"/>
              <a:gd name="connsiteY0" fmla="*/ 1625548 h 3690008"/>
              <a:gd name="connsiteX1" fmla="*/ 200040 w 914401"/>
              <a:gd name="connsiteY1" fmla="*/ 164703 h 3690008"/>
              <a:gd name="connsiteX2" fmla="*/ 0 w 914401"/>
              <a:gd name="connsiteY2" fmla="*/ 0 h 3690008"/>
              <a:gd name="connsiteX3" fmla="*/ 0 w 914401"/>
              <a:gd name="connsiteY3" fmla="*/ 3690008 h 3690008"/>
              <a:gd name="connsiteX4" fmla="*/ 684950 w 914401"/>
              <a:gd name="connsiteY4" fmla="*/ 3690008 h 3690008"/>
              <a:gd name="connsiteX5" fmla="*/ 683046 w 914401"/>
              <a:gd name="connsiteY5" fmla="*/ 3683775 h 3690008"/>
              <a:gd name="connsiteX6" fmla="*/ 608736 w 914401"/>
              <a:gd name="connsiteY6" fmla="*/ 3519687 h 3690008"/>
              <a:gd name="connsiteX7" fmla="*/ 353078 w 914401"/>
              <a:gd name="connsiteY7" fmla="*/ 2837178 h 3690008"/>
              <a:gd name="connsiteX8" fmla="*/ 914393 w 914401"/>
              <a:gd name="connsiteY8" fmla="*/ 1625548 h 3690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401" h="3690008">
                <a:moveTo>
                  <a:pt x="914393" y="1625548"/>
                </a:moveTo>
                <a:cubicBezTo>
                  <a:pt x="911641" y="1092628"/>
                  <a:pt x="614720" y="555054"/>
                  <a:pt x="200040" y="164703"/>
                </a:cubicBezTo>
                <a:lnTo>
                  <a:pt x="0" y="0"/>
                </a:lnTo>
                <a:lnTo>
                  <a:pt x="0" y="3690008"/>
                </a:lnTo>
                <a:lnTo>
                  <a:pt x="684950" y="3690008"/>
                </a:lnTo>
                <a:lnTo>
                  <a:pt x="683046" y="3683775"/>
                </a:lnTo>
                <a:cubicBezTo>
                  <a:pt x="661881" y="3627679"/>
                  <a:pt x="637060" y="3572811"/>
                  <a:pt x="608736" y="3519687"/>
                </a:cubicBezTo>
                <a:cubicBezTo>
                  <a:pt x="471578" y="3263358"/>
                  <a:pt x="246982" y="3154469"/>
                  <a:pt x="353078" y="2837178"/>
                </a:cubicBezTo>
                <a:cubicBezTo>
                  <a:pt x="503567" y="2394592"/>
                  <a:pt x="916615" y="2140445"/>
                  <a:pt x="914393" y="1625548"/>
                </a:cubicBezTo>
                <a:close/>
              </a:path>
            </a:pathLst>
          </a:custGeom>
          <a:solidFill>
            <a:schemeClr val="accent3"/>
          </a:solidFill>
          <a:ln w="2038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xmlns="" id="{0FBD2995-6344-0C11-3D12-6B4C7A5F228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5921979" y="834643"/>
            <a:ext cx="556898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Block Arc 8">
            <a:extLst>
              <a:ext uri="{FF2B5EF4-FFF2-40B4-BE49-F238E27FC236}">
                <a16:creationId xmlns:a16="http://schemas.microsoft.com/office/drawing/2014/main" xmlns="" id="{1CA7618C-E262-114D-F36B-190A5C994B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 rot="10800000">
            <a:off x="5921979" y="188942"/>
            <a:ext cx="348041" cy="348041"/>
          </a:xfrm>
          <a:prstGeom prst="blockArc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xmlns="" id="{A49B6E6B-2A0F-CE8A-E5C4-DD990D43D3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9372" y="536984"/>
            <a:ext cx="4987598" cy="1794590"/>
          </a:xfrm>
          <a:prstGeom prst="rect">
            <a:avLst/>
          </a:prstGeom>
        </p:spPr>
        <p:txBody>
          <a:bodyPr vert="horz" lIns="0" tIns="45720" rIns="91440" bIns="45720" rtlCol="0" anchor="t">
            <a:noAutofit/>
          </a:bodyPr>
          <a:lstStyle>
            <a:lvl1pPr>
              <a:defRPr sz="3200" spc="3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xmlns="" id="{C2F7C452-F8B7-9780-039C-30CEF6E838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594050" y="155448"/>
            <a:ext cx="4164972" cy="471672"/>
          </a:xfrm>
          <a:prstGeom prst="rect">
            <a:avLst/>
          </a:prstGeom>
        </p:spPr>
        <p:txBody>
          <a:bodyPr vert="horz" lIns="0" tIns="45720" rIns="91440" bIns="45720" rtlCol="0" anchor="b"/>
          <a:lstStyle>
            <a:lvl1pPr algn="r">
              <a:defRPr sz="1200" spc="3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xmlns="" id="{DCA2FC66-19AF-2F4C-EFFA-F968C93546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42921" y="155448"/>
            <a:ext cx="348039" cy="471672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b="1" i="0">
                <a:solidFill>
                  <a:schemeClr val="bg1"/>
                </a:solidFill>
                <a:latin typeface="+mn-lt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xmlns="" id="{6ED64F80-2CCD-28E9-12D1-CFA0E295299B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96488" y="2377875"/>
            <a:ext cx="3536078" cy="3565723"/>
          </a:xfrm>
        </p:spPr>
        <p:txBody>
          <a:bodyPr lIns="0" tIns="0">
            <a:norm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defRPr sz="2000"/>
            </a:lvl1pPr>
            <a:lvl2pPr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defRPr sz="1800"/>
            </a:lvl2pPr>
            <a:lvl3pPr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defRPr sz="1600"/>
            </a:lvl3pPr>
            <a:lvl4pPr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defRPr sz="1400"/>
            </a:lvl4pPr>
            <a:lvl5pPr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defRPr sz="14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xmlns="" id="{2265893F-4A9C-ABB2-2B83-283067F829C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73599" y="2377875"/>
            <a:ext cx="6816725" cy="378025"/>
          </a:xfrm>
        </p:spPr>
        <p:txBody>
          <a:bodyPr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1800" b="1"/>
            </a:lvl2pPr>
            <a:lvl3pPr marL="914400" indent="0">
              <a:buNone/>
              <a:defRPr sz="1600" b="1"/>
            </a:lvl3pPr>
            <a:lvl4pPr marL="1371600" indent="0">
              <a:buNone/>
              <a:defRPr sz="1400" b="1"/>
            </a:lvl4pPr>
            <a:lvl5pPr marL="1828800" indent="0">
              <a:buNone/>
              <a:defRPr sz="1400" b="1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xmlns="" id="{7AC01F4F-AA50-6589-C5AA-A98B0D5AF7AC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4673600" y="2755900"/>
            <a:ext cx="6816725" cy="3187700"/>
          </a:xfrm>
        </p:spPr>
        <p:txBody>
          <a:bodyPr anchor="ctr"/>
          <a:lstStyle/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53168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bg1"/>
                </a:solidFill>
                <a:latin typeface="+mn-lt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5" r:id="rId3"/>
    <p:sldLayoutId id="2147483683" r:id="rId4"/>
    <p:sldLayoutId id="2147483685" r:id="rId5"/>
    <p:sldLayoutId id="2147483676" r:id="rId6"/>
    <p:sldLayoutId id="2147483682" r:id="rId7"/>
    <p:sldLayoutId id="2147483674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4" r:id="rId14"/>
    <p:sldLayoutId id="2147483670" r:id="rId15"/>
    <p:sldLayoutId id="2147483669" r:id="rId1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0572" y="2562800"/>
            <a:ext cx="10781428" cy="1037138"/>
          </a:xfrm>
        </p:spPr>
        <p:txBody>
          <a:bodyPr/>
          <a:lstStyle/>
          <a:p>
            <a:pPr algn="ctr"/>
            <a:r>
              <a:rPr lang="ru-RU" sz="4400" dirty="0" smtClean="0"/>
              <a:t>Урок для старших классов «разговоры о важном»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1626355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DB6CE17F-31D0-1F74-92A2-44A4EE672C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09961925-D578-89F3-B643-A964A4FCF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Здоровое отношение к кредитам и займам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3D7DABED-53B4-F94D-5361-12CCC501E84E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t>Занимайте только то, что сможете вернуть с учетом процентов и сроков.</a:t>
            </a:r>
          </a:p>
          <a:p>
            <a:r>
              <a:t>Перед оформлением кредита изучите полные условия, включая скрытые комиссии и штрафы.</a:t>
            </a:r>
          </a:p>
        </p:txBody>
      </p:sp>
      <p:pic>
        <p:nvPicPr>
          <p:cNvPr id="1036" name="Picture 12" descr="Picture background"/>
          <p:cNvPicPr>
            <a:picLocks noGrp="1" noChangeAspect="1" noChangeArrowheads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" r="747"/>
          <a:stretch>
            <a:fillRect/>
          </a:stretch>
        </p:blipFill>
        <p:spPr bwMode="auto">
          <a:xfrm>
            <a:off x="108642" y="1231270"/>
            <a:ext cx="4982354" cy="3793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4091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565FFF01-6C44-C273-EDF8-1F8BA0005C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1CC4A72B-F3D0-1618-B4CC-9F0736651A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Работа с долгами: стратегии погашения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4B89B549-1EAF-0790-F2A8-F727EEEEF376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t>Эффективное погашение долгов начинается с четкого понимания сумм, процентных ставок и сроков. Основные стратегии включают метод «снежного кома» (сначала погашаются малые долги) и метод «лавины» (приоритет — высокие проценты). Важно соблюдать дисциплину, фиксировать прогресс и избегать новых долгов в процессе.</a:t>
            </a:r>
          </a:p>
        </p:txBody>
      </p:sp>
      <p:pic>
        <p:nvPicPr>
          <p:cNvPr id="2050" name="Picture 2" descr="картинка  gif фигурки людей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6093" y="3783940"/>
            <a:ext cx="2542358" cy="2542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8632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1A719A62-C3DE-F32F-1D06-52383C37A0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B2109342-3B7B-B316-E685-1E14673749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Кредитная история и кредитный рейтинг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63DB2DB4-769A-8E3E-7E49-ED048E55F7BF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t>Кредитная история содержит информацию о всех ваших займах, платежах и задолженностях.</a:t>
            </a:r>
          </a:p>
          <a:p>
            <a:r>
              <a:t>Кредитный рейтинг — это числовой показатель, отражающий вашу надежность как заемщика.</a:t>
            </a:r>
          </a:p>
          <a:p>
            <a:r>
              <a:t>Чем выше кредитный рейтинг, тем легче получить кредит на выгодных условиях.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1D12F18F-6D48-021A-27D5-430C3A87C4D6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t>Кредитный рейтинг рассчитывается на основе вашей кредитной истории с использованием специальных формул, учитывая пунктуальность платежей, уровень долгов и возраст кредитов.</a:t>
            </a:r>
          </a:p>
        </p:txBody>
      </p:sp>
    </p:spTree>
    <p:extLst>
      <p:ext uri="{BB962C8B-B14F-4D97-AF65-F5344CB8AC3E}">
        <p14:creationId xmlns:p14="http://schemas.microsoft.com/office/powerpoint/2010/main" val="1760484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817CC831-96A1-DCEE-A34E-72FFE42A3B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7E847307-48C0-4ABF-0D6D-C6A9F42F5E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Способы накопления и сбережения денег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xmlns="" id="{AE4334FD-DD43-1102-A3E3-5071BD49EDC6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t>Бюджетирование. Ведение личного бюджета помогает контролировать расходы и выделять средства на сбережения.</a:t>
            </a:r>
          </a:p>
          <a:p>
            <a:r>
              <a:t>Автоматические переводы. Настройка автоматического перевода части дохода на сберегательный счёт повышает дисциплину накоплений.</a:t>
            </a:r>
          </a:p>
          <a:p>
            <a:r>
              <a:t>Чрезвычайный фонд. Создание резерва на непредвиденные расходы обеспечивает финансовую устойчивость в кризисных ситуациях.</a:t>
            </a:r>
          </a:p>
          <a:p>
            <a:r>
              <a:t>Инвестирование. Размещение денег в надёжные финансовые инструменты позволяет преодолеть инфляцию и увеличить капитал со временем.</a:t>
            </a:r>
          </a:p>
        </p:txBody>
      </p:sp>
    </p:spTree>
    <p:extLst>
      <p:ext uri="{BB962C8B-B14F-4D97-AF65-F5344CB8AC3E}">
        <p14:creationId xmlns:p14="http://schemas.microsoft.com/office/powerpoint/2010/main" val="223930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C0F0C938-F5D4-2800-E502-C4722F7288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28A4CC1A-15AB-FE3B-65A9-48F51AD877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Инвестиции для начинающих</a:t>
            </a:r>
          </a:p>
        </p:txBody>
      </p:sp>
      <p:pic>
        <p:nvPicPr>
          <p:cNvPr id="6" name="Picture Placeholder 5" descr="image.png"/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l="13958" r="13958"/>
          <a:stretch>
            <a:fillRect/>
          </a:stretch>
        </p:blipFill>
        <p:spPr/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34DC7808-F7F8-11FC-43FC-3EB71ABC8398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 fontScale="92500"/>
          </a:bodyPr>
          <a:lstStyle/>
          <a:p>
            <a:r>
              <a:rPr dirty="0" err="1"/>
              <a:t>Начинать</a:t>
            </a:r>
            <a:r>
              <a:rPr dirty="0"/>
              <a:t> </a:t>
            </a:r>
            <a:r>
              <a:rPr dirty="0" err="1"/>
              <a:t>инвестировать</a:t>
            </a:r>
            <a:r>
              <a:rPr dirty="0"/>
              <a:t> </a:t>
            </a:r>
            <a:r>
              <a:rPr dirty="0" err="1"/>
              <a:t>можно</a:t>
            </a:r>
            <a:r>
              <a:rPr dirty="0"/>
              <a:t> </a:t>
            </a:r>
            <a:r>
              <a:rPr dirty="0" err="1"/>
              <a:t>даже</a:t>
            </a:r>
            <a:r>
              <a:rPr dirty="0"/>
              <a:t> с </a:t>
            </a:r>
            <a:r>
              <a:rPr dirty="0" err="1"/>
              <a:t>небольших</a:t>
            </a:r>
            <a:r>
              <a:rPr dirty="0"/>
              <a:t> </a:t>
            </a:r>
            <a:r>
              <a:rPr dirty="0" err="1"/>
              <a:t>сумм</a:t>
            </a:r>
            <a:r>
              <a:rPr dirty="0"/>
              <a:t> — </a:t>
            </a:r>
            <a:r>
              <a:rPr dirty="0" err="1"/>
              <a:t>главное</a:t>
            </a:r>
            <a:r>
              <a:rPr dirty="0"/>
              <a:t> </a:t>
            </a:r>
            <a:r>
              <a:rPr dirty="0" err="1"/>
              <a:t>регулярность</a:t>
            </a:r>
            <a:r>
              <a:rPr dirty="0"/>
              <a:t> и </a:t>
            </a:r>
            <a:r>
              <a:rPr dirty="0" err="1"/>
              <a:t>долгосрочный</a:t>
            </a:r>
            <a:r>
              <a:rPr dirty="0"/>
              <a:t> </a:t>
            </a:r>
            <a:r>
              <a:rPr dirty="0" err="1"/>
              <a:t>подход</a:t>
            </a:r>
            <a:r>
              <a:rPr dirty="0"/>
              <a:t>.</a:t>
            </a:r>
          </a:p>
          <a:p>
            <a:r>
              <a:rPr dirty="0" err="1"/>
              <a:t>Диверсификация</a:t>
            </a:r>
            <a:r>
              <a:rPr dirty="0"/>
              <a:t> </a:t>
            </a:r>
            <a:r>
              <a:rPr dirty="0" err="1"/>
              <a:t>портфеля</a:t>
            </a:r>
            <a:r>
              <a:rPr dirty="0"/>
              <a:t> </a:t>
            </a:r>
            <a:r>
              <a:rPr dirty="0" err="1"/>
              <a:t>помогает</a:t>
            </a:r>
            <a:r>
              <a:rPr dirty="0"/>
              <a:t> </a:t>
            </a:r>
            <a:r>
              <a:rPr dirty="0" err="1"/>
              <a:t>снизить</a:t>
            </a:r>
            <a:r>
              <a:rPr dirty="0"/>
              <a:t> </a:t>
            </a:r>
            <a:r>
              <a:rPr dirty="0" err="1"/>
              <a:t>риски</a:t>
            </a:r>
            <a:r>
              <a:rPr dirty="0"/>
              <a:t> </a:t>
            </a:r>
            <a:r>
              <a:rPr dirty="0" err="1"/>
              <a:t>для</a:t>
            </a:r>
            <a:r>
              <a:rPr dirty="0"/>
              <a:t> </a:t>
            </a:r>
            <a:r>
              <a:rPr dirty="0" err="1"/>
              <a:t>новичков</a:t>
            </a:r>
            <a:r>
              <a:rPr dirty="0"/>
              <a:t> </a:t>
            </a:r>
            <a:r>
              <a:rPr dirty="0" err="1"/>
              <a:t>на</a:t>
            </a:r>
            <a:r>
              <a:rPr dirty="0"/>
              <a:t> </a:t>
            </a:r>
            <a:r>
              <a:rPr dirty="0" err="1"/>
              <a:t>финансовом</a:t>
            </a:r>
            <a:r>
              <a:rPr dirty="0"/>
              <a:t> </a:t>
            </a:r>
            <a:r>
              <a:rPr dirty="0" err="1"/>
              <a:t>рынке</a:t>
            </a:r>
            <a:r>
              <a:rPr dirty="0" smtClean="0"/>
              <a:t>.</a:t>
            </a:r>
            <a:endParaRPr lang="ru-RU" dirty="0" smtClean="0"/>
          </a:p>
          <a:p>
            <a:r>
              <a:rPr lang="ru-RU" dirty="0"/>
              <a:t>Диверсификация — это стратегия распределения ресурсов, активов или усилий между разными направлениями, целями или объектами с целью снижения рисков и повышения устойчивости.</a:t>
            </a:r>
            <a:endParaRPr dirty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89870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441731E9-8060-4B5E-D549-6AFBBFCE76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0F7B5C18-FE5A-AC12-0F78-113BBAE8E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Риски и доходность: основы инвестирования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F3A100AD-311E-72E7-7F29-1B838A0337B6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t>Инвестирование предполагает баланс между риском и ожидаемой доходностью: чем выше потенциальная прибыль, тем выше вероятность потерь. Понимание своей толерантности к риску и диверсификация портфеля помогают минимизировать убытки и достигать стабильных финансовых результатов.</a:t>
            </a:r>
          </a:p>
        </p:txBody>
      </p:sp>
      <p:pic>
        <p:nvPicPr>
          <p:cNvPr id="3074" name="Picture 2" descr="картинка  gif фигурки людей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9616" y="3760272"/>
            <a:ext cx="3134354" cy="2670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4161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974EBF30-8515-5D13-A4C6-DCE2C0FBC4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6A04CE39-BC92-A4F7-08F5-4371C8C98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Пенсионные накопления и долгосрочное планирование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09409EDF-B0A5-C0B9-80EE-8FEB372FBEA2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t>Регулярные отчисления в пенсионные фонды с молодости позволяют значительно увеличить накопления к выходу на пенсию благодаря сложному проценту.</a:t>
            </a:r>
          </a:p>
          <a:p>
            <a:r>
              <a:t>Долгосрочное финансовое планирование помогает снизить стресс в пожилом возрасте и сохранить независимость.</a:t>
            </a:r>
          </a:p>
          <a:p>
            <a:r>
              <a:t>Многие люди недооценивают продолжительность жизни после пенсии, что ведёт к недостатку средств в последующие годы.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6249D9FF-C075-ACD9-6DBF-51C7C27FF02E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t>Каждый дополнительный год откладывания начала накоплений может сократить будущий пенсионный капитал на 25% и более.</a:t>
            </a:r>
          </a:p>
        </p:txBody>
      </p:sp>
      <p:pic>
        <p:nvPicPr>
          <p:cNvPr id="4098" name="Picture 2" descr="https://mega-u.ru/wp-content/uploads/2022/09/07-loop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6961" y="3501813"/>
            <a:ext cx="4313946" cy="3235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773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24B56331-FEA0-16E3-EACF-0F8EEDDEB4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image.png"/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l="13958" r="13958"/>
          <a:stretch>
            <a:fillRect/>
          </a:stretch>
        </p:blipFill>
        <p:spPr/>
      </p:pic>
      <p:sp>
        <p:nvSpPr>
          <p:cNvPr id="4" name="Title 3">
            <a:extLst>
              <a:ext uri="{FF2B5EF4-FFF2-40B4-BE49-F238E27FC236}">
                <a16:creationId xmlns:a16="http://schemas.microsoft.com/office/drawing/2014/main" xmlns="" id="{E0CF6F35-9A98-26A6-894A-C81C726FCE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Страхование: защита от финансовых рисков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520849CB-A79F-A390-95F3-0D3B2E9DFC25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t>Страхование помогает компенсировать убытки при непредвиденных событиях, таких как болезни, аварии или стихийные бедствия.</a:t>
            </a:r>
          </a:p>
          <a:p>
            <a:r>
              <a:t>Выбор подходящего страхового полиса снижает финансовую нагрузку и повышает ощущение безопасности.</a:t>
            </a:r>
          </a:p>
        </p:txBody>
      </p:sp>
    </p:spTree>
    <p:extLst>
      <p:ext uri="{BB962C8B-B14F-4D97-AF65-F5344CB8AC3E}">
        <p14:creationId xmlns:p14="http://schemas.microsoft.com/office/powerpoint/2010/main" val="2822654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D968AC53-0667-BBC2-07EC-35FC9C72B0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026036CA-BE64-5D8C-2FFC-F78D8C77C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Финансовые мошенничества: как не стать жертвой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xmlns="" id="{C8901AED-D331-111C-7392-2E7DE79BB2BF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t>Не доверяйте непроверенным источникам. Будьте осторожны с предложениями, которые кажутся слишком выгодными.</a:t>
            </a:r>
          </a:p>
          <a:p>
            <a:r>
              <a:t>Проверяйте информацию. Убедитесь в достоверности организаций и лиц, предлагающих финансовые услуги.</a:t>
            </a:r>
          </a:p>
          <a:p>
            <a:r>
              <a:t>Не передавайте личные данные. Никогда не сообщайте пароли, пин-коды и данные карт по телефону или в письмах.</a:t>
            </a:r>
          </a:p>
          <a:p>
            <a:r>
              <a:t>Установите защиту. Используйте антивирусы и включайте двухфакторную аутентификацию на финансовых аккаунтах.</a:t>
            </a:r>
          </a:p>
        </p:txBody>
      </p:sp>
    </p:spTree>
    <p:extLst>
      <p:ext uri="{BB962C8B-B14F-4D97-AF65-F5344CB8AC3E}">
        <p14:creationId xmlns:p14="http://schemas.microsoft.com/office/powerpoint/2010/main" val="403618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37B619FA-319D-F978-F7DA-6F792B4642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DFB9890F-8557-343D-87B0-46DCA0B7B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Финансовые инструменты и технологии</a:t>
            </a:r>
          </a:p>
        </p:txBody>
      </p:sp>
      <p:pic>
        <p:nvPicPr>
          <p:cNvPr id="6" name="Picture Placeholder 5" descr="image.png"/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l="13958" r="13958"/>
          <a:stretch>
            <a:fillRect/>
          </a:stretch>
        </p:blipFill>
        <p:spPr/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DFD3AFD0-A3BB-40F0-51B7-F0021E3F65E7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t>Современные технологии упрощают управление личными финансами: мобильные банки и приложения для бюджета помогают отслеживать доходы и расходы в реальном времени.</a:t>
            </a:r>
          </a:p>
          <a:p>
            <a:r>
              <a:t>Криптовалюты и блокчейн-платформы открывают новые возможности для инвестиций и децентрализованных финансов, но требуют высокой степени финансовой грамотности.</a:t>
            </a:r>
          </a:p>
        </p:txBody>
      </p:sp>
    </p:spTree>
    <p:extLst>
      <p:ext uri="{BB962C8B-B14F-4D97-AF65-F5344CB8AC3E}">
        <p14:creationId xmlns:p14="http://schemas.microsoft.com/office/powerpoint/2010/main" val="3703077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8C612DB-62CB-A384-9219-BA28D4BC0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Финансовая грамотность: путь к личной финансовой устойчивости</a:t>
            </a:r>
          </a:p>
        </p:txBody>
      </p:sp>
    </p:spTree>
    <p:extLst>
      <p:ext uri="{BB962C8B-B14F-4D97-AF65-F5344CB8AC3E}">
        <p14:creationId xmlns:p14="http://schemas.microsoft.com/office/powerpoint/2010/main" val="311037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885183B2-9A6D-395B-3378-2AD9FD48F6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FEA652B2-8BCC-50B6-3E53-5B719CD6F9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Финансовая дисциплина и привычки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E787B031-02D1-254D-C9BC-4EDEC28398D8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t>Финансовая дисциплина — это регулярное следование плану управления доходами и расходами, которое формирует устойчивые привычки, такие как ведение бюджета, откладывание средств и осознанное потребление. Эти привычки лежат в основе личной финансовой устойчивости.</a:t>
            </a:r>
          </a:p>
        </p:txBody>
      </p:sp>
      <p:pic>
        <p:nvPicPr>
          <p:cNvPr id="7170" name="Picture 2" descr="https://mega-u.ru/wp-content/uploads/2022/09/aa5165eb495c25971190bbaf72ad38fb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9514" y="3820563"/>
            <a:ext cx="2562921" cy="2847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8416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2F89C6BD-8885-A043-52F0-080F9DD14A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82576B32-BED0-B400-571F-3EC7EFA04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Образование и развитие финансовой грамотности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2337B005-547A-8A59-51FD-34E4F507D573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t>Финансовая грамотность помогает людям принимать осознанные решения по управлению доходами, расходами и сбережениями.</a:t>
            </a:r>
          </a:p>
          <a:p>
            <a:r>
              <a:t>Программы финансового образования в школах снижают риск долговой зависимости у молодежи.</a:t>
            </a:r>
          </a:p>
          <a:p>
            <a:r>
              <a:t>Страны с высоким уровнем финансовой грамотности демонстрируют большую экономическую устойчивость на уровне домохозяйств.</a:t>
            </a:r>
          </a:p>
          <a:p>
            <a:endParaRPr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87262322-71B0-A7F9-694B-0F197626D0F2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t>Согласно исследованиям, 60% взрослых в мире не обладают базовой финансовой грамотностью.</a:t>
            </a:r>
          </a:p>
        </p:txBody>
      </p:sp>
      <p:pic>
        <p:nvPicPr>
          <p:cNvPr id="5122" name="Picture 2" descr="https://mega-u.ru/wp-content/uploads/2022/09/14384828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4891" y="3431264"/>
            <a:ext cx="3209459" cy="3209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0789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AA979E6A-6A01-DA15-85FD-FEBDCE05A5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image.png"/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l="13958" r="13958"/>
          <a:stretch>
            <a:fillRect/>
          </a:stretch>
        </p:blipFill>
        <p:spPr/>
      </p:pic>
      <p:sp>
        <p:nvSpPr>
          <p:cNvPr id="4" name="Title 3">
            <a:extLst>
              <a:ext uri="{FF2B5EF4-FFF2-40B4-BE49-F238E27FC236}">
                <a16:creationId xmlns:a16="http://schemas.microsoft.com/office/drawing/2014/main" xmlns="" id="{6DA80499-A73B-EF0C-538D-3D7BD9C74A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Заключение: шаги к финансовой независимости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DCDB512A-F42A-2A0B-1A1D-F56BC06DAB9D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t>Финансовая независимость начинается с осознанного управления доходами и расходами.</a:t>
            </a:r>
          </a:p>
          <a:p>
            <a:r>
              <a:t>Инвестирование и постепенное накопление активов — ключевой этап устойчивости в долгосрочной перспективе.</a:t>
            </a:r>
          </a:p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84208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721600" y="6742545"/>
            <a:ext cx="18788104" cy="865311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2" name="Picture 4" descr="Картинки для презентаций.Спасибо за внимание.Три человечка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6811" y="277092"/>
            <a:ext cx="8221808" cy="617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9455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AF4F6524-F7ED-4A7D-26BB-56EB992257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Что такое финансовая грамотность?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xmlns="" id="{3C52F232-E382-1875-253E-990D50C62826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t>Финансовая грамотность — это способность понимать и эффективно использовать финансовые инструменты: бюджетирование, сбережения, кредиты и инвестиции.</a:t>
            </a:r>
          </a:p>
          <a:p>
            <a:r>
              <a:t>Она включает осознанное принятие решений о доходах и расходах для достижения личных финансовых целей.</a:t>
            </a:r>
          </a:p>
          <a:p>
            <a:r>
              <a:t>Финансово грамотный человек умеет планировать бюджет, избегать долгов и оценивать финансовые риски.</a:t>
            </a:r>
          </a:p>
          <a:p>
            <a:r>
              <a:t>Развитие финансовой грамотности — основа долгосрочной финансовой устойчивости и экономической самостоятельности.</a:t>
            </a:r>
          </a:p>
        </p:txBody>
      </p:sp>
    </p:spTree>
    <p:extLst>
      <p:ext uri="{BB962C8B-B14F-4D97-AF65-F5344CB8AC3E}">
        <p14:creationId xmlns:p14="http://schemas.microsoft.com/office/powerpoint/2010/main" val="2327685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8BD17077-2E14-4D7D-8B7A-AD18DF60D9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Важность управления личными финансами</a:t>
            </a:r>
          </a:p>
        </p:txBody>
      </p:sp>
      <p:pic>
        <p:nvPicPr>
          <p:cNvPr id="6" name="Picture Placeholder 5" descr="image.png"/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l="13958" r="13958"/>
          <a:stretch>
            <a:fillRect/>
          </a:stretch>
        </p:blipFill>
        <p:spPr/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728B5201-F97A-4A65-D78D-3EB772DB4CDE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t>Эффективное управление личными финансами помогает избегать долгов и достигать жизненных целей, таких как покупка жилья или выход на пенсию.</a:t>
            </a:r>
          </a:p>
          <a:p>
            <a:r>
              <a:t>Люди с высоким уровнем финансовой грамотности чаще формируют сбережения и инвестируют, обеспечивая долгосрочную финансовую устойчивость.</a:t>
            </a:r>
          </a:p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32204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80093A89-68DF-252D-C12C-A9483541D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Основные принципы здоровых финансов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5B90DCFF-4C27-BCDD-E867-52D6A167E576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dirty="0" err="1"/>
              <a:t>Здоровые</a:t>
            </a:r>
            <a:r>
              <a:rPr dirty="0"/>
              <a:t> </a:t>
            </a:r>
            <a:r>
              <a:rPr dirty="0" err="1"/>
              <a:t>финансы</a:t>
            </a:r>
            <a:r>
              <a:rPr dirty="0"/>
              <a:t> </a:t>
            </a:r>
            <a:r>
              <a:rPr dirty="0" err="1"/>
              <a:t>строятся</a:t>
            </a:r>
            <a:r>
              <a:rPr dirty="0"/>
              <a:t> </a:t>
            </a:r>
            <a:r>
              <a:rPr dirty="0" err="1"/>
              <a:t>на</a:t>
            </a:r>
            <a:r>
              <a:rPr dirty="0"/>
              <a:t> </a:t>
            </a:r>
            <a:r>
              <a:rPr dirty="0" err="1"/>
              <a:t>базовых</a:t>
            </a:r>
            <a:r>
              <a:rPr dirty="0"/>
              <a:t> </a:t>
            </a:r>
            <a:r>
              <a:rPr dirty="0" err="1"/>
              <a:t>принципах</a:t>
            </a:r>
            <a:r>
              <a:rPr dirty="0"/>
              <a:t>: </a:t>
            </a:r>
            <a:endParaRPr lang="ru-RU" dirty="0" smtClean="0"/>
          </a:p>
          <a:p>
            <a:pPr marL="342900" indent="-342900">
              <a:buFontTx/>
              <a:buChar char="-"/>
            </a:pPr>
            <a:r>
              <a:rPr dirty="0" err="1" smtClean="0"/>
              <a:t>разумное</a:t>
            </a:r>
            <a:r>
              <a:rPr dirty="0" smtClean="0"/>
              <a:t> </a:t>
            </a:r>
            <a:r>
              <a:rPr dirty="0" err="1"/>
              <a:t>планирование</a:t>
            </a:r>
            <a:r>
              <a:rPr dirty="0"/>
              <a:t> </a:t>
            </a:r>
            <a:r>
              <a:rPr dirty="0" err="1"/>
              <a:t>бюджета</a:t>
            </a:r>
            <a:r>
              <a:rPr dirty="0"/>
              <a:t>, </a:t>
            </a:r>
            <a:endParaRPr lang="ru-RU" dirty="0" smtClean="0"/>
          </a:p>
          <a:p>
            <a:pPr marL="342900" indent="-342900">
              <a:buFontTx/>
              <a:buChar char="-"/>
            </a:pPr>
            <a:r>
              <a:rPr dirty="0" err="1" smtClean="0"/>
              <a:t>регулярное</a:t>
            </a:r>
            <a:r>
              <a:rPr dirty="0" smtClean="0"/>
              <a:t> </a:t>
            </a:r>
            <a:r>
              <a:rPr dirty="0" err="1"/>
              <a:t>накопление</a:t>
            </a:r>
            <a:r>
              <a:rPr dirty="0"/>
              <a:t> </a:t>
            </a:r>
            <a:r>
              <a:rPr dirty="0" err="1"/>
              <a:t>сбережений</a:t>
            </a:r>
            <a:r>
              <a:rPr dirty="0"/>
              <a:t>, </a:t>
            </a:r>
            <a:endParaRPr lang="ru-RU" dirty="0" smtClean="0"/>
          </a:p>
          <a:p>
            <a:pPr marL="342900" indent="-342900">
              <a:buFontTx/>
              <a:buChar char="-"/>
            </a:pPr>
            <a:r>
              <a:rPr dirty="0" err="1" smtClean="0"/>
              <a:t>минимизация</a:t>
            </a:r>
            <a:r>
              <a:rPr dirty="0" smtClean="0"/>
              <a:t> </a:t>
            </a:r>
            <a:r>
              <a:rPr dirty="0" err="1"/>
              <a:t>долгов</a:t>
            </a:r>
            <a:r>
              <a:rPr dirty="0"/>
              <a:t>, </a:t>
            </a:r>
            <a:endParaRPr lang="ru-RU" dirty="0" smtClean="0"/>
          </a:p>
          <a:p>
            <a:pPr marL="342900" indent="-342900">
              <a:buFontTx/>
              <a:buChar char="-"/>
            </a:pPr>
            <a:r>
              <a:rPr dirty="0" err="1" smtClean="0"/>
              <a:t>инвестирование</a:t>
            </a:r>
            <a:r>
              <a:rPr dirty="0" smtClean="0"/>
              <a:t> </a:t>
            </a:r>
            <a:r>
              <a:rPr dirty="0"/>
              <a:t>с </a:t>
            </a:r>
            <a:r>
              <a:rPr dirty="0" err="1"/>
              <a:t>учетом</a:t>
            </a:r>
            <a:r>
              <a:rPr dirty="0"/>
              <a:t> </a:t>
            </a:r>
            <a:r>
              <a:rPr dirty="0" err="1"/>
              <a:t>рисков</a:t>
            </a:r>
            <a:r>
              <a:rPr dirty="0"/>
              <a:t> и </a:t>
            </a:r>
            <a:r>
              <a:rPr dirty="0" err="1"/>
              <a:t>долгосрочное</a:t>
            </a:r>
            <a:r>
              <a:rPr dirty="0"/>
              <a:t> </a:t>
            </a:r>
            <a:r>
              <a:rPr dirty="0" err="1"/>
              <a:t>финансовое</a:t>
            </a:r>
            <a:r>
              <a:rPr dirty="0"/>
              <a:t> </a:t>
            </a:r>
            <a:r>
              <a:rPr dirty="0" err="1"/>
              <a:t>планирование</a:t>
            </a:r>
            <a:r>
              <a:rPr dirty="0"/>
              <a:t>. </a:t>
            </a:r>
            <a:endParaRPr lang="ru-RU" dirty="0" smtClean="0"/>
          </a:p>
          <a:p>
            <a:r>
              <a:rPr dirty="0" err="1" smtClean="0"/>
              <a:t>Следуя</a:t>
            </a:r>
            <a:r>
              <a:rPr dirty="0" smtClean="0"/>
              <a:t> </a:t>
            </a:r>
            <a:r>
              <a:rPr dirty="0" err="1"/>
              <a:t>этим</a:t>
            </a:r>
            <a:r>
              <a:rPr dirty="0"/>
              <a:t> </a:t>
            </a:r>
            <a:r>
              <a:rPr dirty="0" err="1"/>
              <a:t>правилам</a:t>
            </a:r>
            <a:r>
              <a:rPr dirty="0"/>
              <a:t>, </a:t>
            </a:r>
            <a:r>
              <a:rPr dirty="0" err="1"/>
              <a:t>человек</a:t>
            </a:r>
            <a:r>
              <a:rPr dirty="0"/>
              <a:t> </a:t>
            </a:r>
            <a:r>
              <a:rPr dirty="0" err="1"/>
              <a:t>формирует</a:t>
            </a:r>
            <a:r>
              <a:rPr dirty="0"/>
              <a:t> </a:t>
            </a:r>
            <a:r>
              <a:rPr dirty="0" err="1"/>
              <a:t>устойчивую</a:t>
            </a:r>
            <a:r>
              <a:rPr dirty="0"/>
              <a:t> </a:t>
            </a:r>
            <a:r>
              <a:rPr dirty="0" err="1"/>
              <a:t>финансовую</a:t>
            </a:r>
            <a:r>
              <a:rPr dirty="0"/>
              <a:t> </a:t>
            </a:r>
            <a:r>
              <a:rPr dirty="0" err="1"/>
              <a:t>подушку</a:t>
            </a:r>
            <a:r>
              <a:rPr dirty="0"/>
              <a:t> и </a:t>
            </a:r>
            <a:r>
              <a:rPr dirty="0" err="1"/>
              <a:t>уверенность</a:t>
            </a:r>
            <a:r>
              <a:rPr dirty="0"/>
              <a:t> в </a:t>
            </a:r>
            <a:r>
              <a:rPr dirty="0" err="1"/>
              <a:t>будущем</a:t>
            </a:r>
            <a:r>
              <a:rPr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37923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5BE11959-D683-510F-D78D-3C4A11267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Доходы и расходы: баланс и контроль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74DBB1F6-A355-7399-26F8-745B4BE3CBEA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t>Ведение бюджета помогает выявить лишние траты и направить средства на сбережения или инвестиции.</a:t>
            </a:r>
          </a:p>
          <a:p>
            <a:r>
              <a:t>Регулярный контроль расходов снижает риск долговой нагрузки и финансовых кризисов.</a:t>
            </a:r>
          </a:p>
          <a:p>
            <a:r>
              <a:t>Финансовая дисциплина — ключ к достижению краткосрочных и долгосрочных целей, таких как покупка жилья или выход на пенсию.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4A391347-6FFE-67A5-89A2-26F1A9B6A517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t>Семьи, ведущие учет доходов и расходов, в среднем на 30% эффективнее управляют своими финансами.</a:t>
            </a:r>
          </a:p>
        </p:txBody>
      </p:sp>
      <p:pic>
        <p:nvPicPr>
          <p:cNvPr id="1026" name="Picture 2" descr="фигурки людей gif 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6990" y="3659055"/>
            <a:ext cx="3257581" cy="3198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7265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image.png"/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l="13958" r="13958"/>
          <a:stretch>
            <a:fillRect/>
          </a:stretch>
        </p:blipFill>
        <p:spPr/>
      </p:pic>
      <p:sp>
        <p:nvSpPr>
          <p:cNvPr id="4" name="Title 3">
            <a:extLst>
              <a:ext uri="{FF2B5EF4-FFF2-40B4-BE49-F238E27FC236}">
                <a16:creationId xmlns:a16="http://schemas.microsoft.com/office/drawing/2014/main" xmlns="" id="{994560C8-1B55-5E12-ECE3-82A824FB3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Составление личного бюджета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068083BD-2CB3-FB62-4A41-A23DE917EA03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t>Ведение личного бюджета помогает контролировать расходы и выявлять возможные источники экономии.</a:t>
            </a:r>
          </a:p>
          <a:p>
            <a:r>
              <a:t>60% людей, регулярно составляющих бюджет, отмечают улучшение финансовой дисциплины и снижение долгов.</a:t>
            </a:r>
          </a:p>
        </p:txBody>
      </p:sp>
    </p:spTree>
    <p:extLst>
      <p:ext uri="{BB962C8B-B14F-4D97-AF65-F5344CB8AC3E}">
        <p14:creationId xmlns:p14="http://schemas.microsoft.com/office/powerpoint/2010/main" val="1026441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A60A433C-879F-C4FE-D8BF-A08BB572BF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901598E9-E5C1-4C80-E1D0-00A27F917D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Формирование финансовых целей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xmlns="" id="{CC9C4BF3-896C-CF66-136A-386E6DA7FE07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t>Определение краткосрочных и долгосрочных целей. Четкое понимание временных рамок помогает структурировать финансовые планы.</a:t>
            </a:r>
          </a:p>
          <a:p>
            <a:r>
              <a:t>Постановка измеримых задач. Конкретные цифры (например, сумма, срок накопления) делают цели реалистичными и достижимыми.</a:t>
            </a:r>
          </a:p>
          <a:p>
            <a:r>
              <a:t>Приоритизация целей. Расстановка приоритетов позволяет распределять ресурсы эффективно и избегать перерасхода.</a:t>
            </a:r>
          </a:p>
          <a:p>
            <a:r>
              <a:t>Регулярный пересмотр и корректировка. Изменение обстоятельств требует гибкости в подходе к финансовым целям.</a:t>
            </a:r>
          </a:p>
        </p:txBody>
      </p:sp>
    </p:spTree>
    <p:extLst>
      <p:ext uri="{BB962C8B-B14F-4D97-AF65-F5344CB8AC3E}">
        <p14:creationId xmlns:p14="http://schemas.microsoft.com/office/powerpoint/2010/main" val="2957264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02323A45-C66F-86A6-B7C4-9D5920A7AF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009D3A92-0474-E126-5367-582BE6631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Экстренный резерв: зачем он нужен?</a:t>
            </a:r>
          </a:p>
        </p:txBody>
      </p:sp>
      <p:pic>
        <p:nvPicPr>
          <p:cNvPr id="6" name="Picture Placeholder 5" descr="image.png"/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l="13958" r="13958"/>
          <a:stretch>
            <a:fillRect/>
          </a:stretch>
        </p:blipFill>
        <p:spPr/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B6733DB2-823B-9790-1840-0E7C6750FC29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t>Экстренный резерв помогает справляться с непредвиденными расходами, такими как болезнь или поломка автомобиля, не прибегая к кредитам.</a:t>
            </a:r>
          </a:p>
          <a:p>
            <a:r>
              <a:t>Рекомендуется иметь сумму, эквивалентную 3–6 месяцам расходов, чтобы сохранять стабильность в периоды финансовых трудностей.</a:t>
            </a:r>
          </a:p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85569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rlin">
  <a:themeElements>
    <a:clrScheme name="TM11161285">
      <a:dk1>
        <a:srgbClr val="000000"/>
      </a:dk1>
      <a:lt1>
        <a:srgbClr val="FFFFFF"/>
      </a:lt1>
      <a:dk2>
        <a:srgbClr val="445469"/>
      </a:dk2>
      <a:lt2>
        <a:srgbClr val="E7E6E6"/>
      </a:lt2>
      <a:accent1>
        <a:srgbClr val="F0829B"/>
      </a:accent1>
      <a:accent2>
        <a:srgbClr val="F83249"/>
      </a:accent2>
      <a:accent3>
        <a:srgbClr val="F6BF0E"/>
      </a:accent3>
      <a:accent4>
        <a:srgbClr val="F3EEF2"/>
      </a:accent4>
      <a:accent5>
        <a:srgbClr val="2C46FB"/>
      </a:accent5>
      <a:accent6>
        <a:srgbClr val="FE9201"/>
      </a:accent6>
      <a:hlink>
        <a:srgbClr val="FFD53E"/>
      </a:hlink>
      <a:folHlink>
        <a:srgbClr val="FCC77E"/>
      </a:folHlink>
    </a:clrScheme>
    <a:fontScheme name="Century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11161285_Win32_SL_V8" id="{D1701C6D-ECCE-4AB4-AA49-48BAB1CE7003}" vid="{37F9E7E9-DDFF-4744-91DC-21DD4845CBB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1a19d03a-48bc-4359-8038-5b5f6d5847c3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1030</Words>
  <Application>Microsoft Office PowerPoint</Application>
  <PresentationFormat>Широкоэкранный</PresentationFormat>
  <Paragraphs>85</Paragraphs>
  <Slides>23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7" baseType="lpstr">
      <vt:lpstr>Arial</vt:lpstr>
      <vt:lpstr>Calibri</vt:lpstr>
      <vt:lpstr>Century Gothic</vt:lpstr>
      <vt:lpstr>Berlin</vt:lpstr>
      <vt:lpstr>Урок для старших классов «разговоры о важном»</vt:lpstr>
      <vt:lpstr>Финансовая грамотность: путь к личной финансовой устойчивости</vt:lpstr>
      <vt:lpstr>Что такое финансовая грамотность?</vt:lpstr>
      <vt:lpstr>Важность управления личными финансами</vt:lpstr>
      <vt:lpstr>Основные принципы здоровых финансов</vt:lpstr>
      <vt:lpstr>Доходы и расходы: баланс и контроль</vt:lpstr>
      <vt:lpstr>Составление личного бюджета</vt:lpstr>
      <vt:lpstr>Формирование финансовых целей</vt:lpstr>
      <vt:lpstr>Экстренный резерв: зачем он нужен?</vt:lpstr>
      <vt:lpstr>Здоровое отношение к кредитам и займам</vt:lpstr>
      <vt:lpstr>Работа с долгами: стратегии погашения</vt:lpstr>
      <vt:lpstr>Кредитная история и кредитный рейтинг</vt:lpstr>
      <vt:lpstr>Способы накопления и сбережения денег</vt:lpstr>
      <vt:lpstr>Инвестиции для начинающих</vt:lpstr>
      <vt:lpstr>Риски и доходность: основы инвестирования</vt:lpstr>
      <vt:lpstr>Пенсионные накопления и долгосрочное планирование</vt:lpstr>
      <vt:lpstr>Страхование: защита от финансовых рисков</vt:lpstr>
      <vt:lpstr>Финансовые мошенничества: как не стать жертвой</vt:lpstr>
      <vt:lpstr>Финансовые инструменты и технологии</vt:lpstr>
      <vt:lpstr>Финансовая дисциплина и привычки</vt:lpstr>
      <vt:lpstr>Образование и развитие финансовой грамотности</vt:lpstr>
      <vt:lpstr>Заключение: шаги к финансовой независимости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2025-04-02T09:58:27Z</dcterms:created>
  <dcterms:modified xsi:type="dcterms:W3CDTF">2026-06-02T10:56:22Z</dcterms:modified>
</cp:coreProperties>
</file>